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3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8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A789-EE16-4EA3-B1F5-C376CA2AEA7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FD73-71A0-491E-A102-DE1F7DB8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1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4:10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he who has entered His rest has himself also ceased from his works as God did from His.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4:11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Let us therefore be diligent to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enter that rest, lest anyone fall according to the same example of disobedience.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4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4:12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the word of God is living and powerful, and sharper than any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two-edged sword, piercing even to the division of soul and spirit, and of joints and marrow, and is a discerner of the thoughts and intents of the heart.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4:13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there is no creature hidden from His sight, but all things are naked and open to the eyes of Him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whom we must give account.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4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4:8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if Joshua had given them rest, then He would not afterward have spoken of another day.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3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4:9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 remains therefore a rest for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people of God.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4:10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he who has entered His rest has himself also ceased from his works as God did from His.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2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4:11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Let us therefore be diligent to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enter that rest, lest anyone fall according to the same example of disobedience.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4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4:12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the word of God is living and powerful, and sharper than any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two-edged sword, piercing even to the division of soul and spirit, and of joints and marrow, and is a discerner of the thoughts and intents of the heart.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4:13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there is no creature hidden from His sight, but all things are naked and open to the eyes of Him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 whom we must give account.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1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4:8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 if Joshua had given them rest, then He would not afterward have spoken of another day.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9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89470"/>
            <a:ext cx="8839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Hebrews 4:9</a:t>
            </a:r>
          </a:p>
          <a:p>
            <a:pPr algn="ctr"/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 remains therefore a rest for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people of God. </a:t>
            </a:r>
            <a:endParaRPr lang="en-US" sz="5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1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316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1</cp:revision>
  <dcterms:created xsi:type="dcterms:W3CDTF">2020-03-13T14:58:01Z</dcterms:created>
  <dcterms:modified xsi:type="dcterms:W3CDTF">2020-03-13T15:04:48Z</dcterms:modified>
</cp:coreProperties>
</file>