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7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57EEB-F948-485D-A631-FE62387D5AF9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B2C3C-49E6-49CF-A713-F2B0CCCFE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004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57EEB-F948-485D-A631-FE62387D5AF9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B2C3C-49E6-49CF-A713-F2B0CCCFE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44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57EEB-F948-485D-A631-FE62387D5AF9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B2C3C-49E6-49CF-A713-F2B0CCCFE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890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57EEB-F948-485D-A631-FE62387D5AF9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B2C3C-49E6-49CF-A713-F2B0CCCFE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875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57EEB-F948-485D-A631-FE62387D5AF9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B2C3C-49E6-49CF-A713-F2B0CCCFE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368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57EEB-F948-485D-A631-FE62387D5AF9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B2C3C-49E6-49CF-A713-F2B0CCCFE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210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57EEB-F948-485D-A631-FE62387D5AF9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B2C3C-49E6-49CF-A713-F2B0CCCFE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771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57EEB-F948-485D-A631-FE62387D5AF9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B2C3C-49E6-49CF-A713-F2B0CCCFE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519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57EEB-F948-485D-A631-FE62387D5AF9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B2C3C-49E6-49CF-A713-F2B0CCCFE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680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57EEB-F948-485D-A631-FE62387D5AF9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B2C3C-49E6-49CF-A713-F2B0CCCFE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987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57EEB-F948-485D-A631-FE62387D5AF9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B2C3C-49E6-49CF-A713-F2B0CCCFE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973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57EEB-F948-485D-A631-FE62387D5AF9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B2C3C-49E6-49CF-A713-F2B0CCCFE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606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2045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757" y="230659"/>
            <a:ext cx="8806248" cy="4101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Hebrews 4:4</a:t>
            </a:r>
          </a:p>
          <a:p>
            <a:pPr algn="ctr"/>
            <a:endParaRPr lang="en-US" sz="105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5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For He has spoken in a certain place of the seventh day in this way: </a:t>
            </a:r>
          </a:p>
          <a:p>
            <a:pPr algn="ctr"/>
            <a:r>
              <a:rPr lang="en-US" sz="5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“And God rested on the seventh day from all His works”; </a:t>
            </a:r>
            <a:endParaRPr lang="en-US" sz="5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291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757" y="230659"/>
            <a:ext cx="8806248" cy="2562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Hebrews 4:5</a:t>
            </a:r>
          </a:p>
          <a:p>
            <a:pPr algn="ctr"/>
            <a:endParaRPr lang="en-US" sz="105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5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and again in this place: </a:t>
            </a:r>
          </a:p>
          <a:p>
            <a:pPr algn="ctr"/>
            <a:r>
              <a:rPr lang="en-US" sz="5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“They shall not enter My rest.” </a:t>
            </a:r>
            <a:endParaRPr lang="en-US" sz="5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006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757" y="230659"/>
            <a:ext cx="8806248" cy="4101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Hebrews 4:6</a:t>
            </a:r>
          </a:p>
          <a:p>
            <a:pPr algn="ctr"/>
            <a:endParaRPr lang="en-US" sz="105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5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Since therefore it remains that some must enter it, and those to whom it was first preached did not enter because of disobedience, </a:t>
            </a:r>
            <a:endParaRPr lang="en-US" sz="5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381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757" y="230659"/>
            <a:ext cx="8806248" cy="487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Hebrews 4:7</a:t>
            </a:r>
          </a:p>
          <a:p>
            <a:pPr algn="ctr"/>
            <a:endParaRPr lang="en-US" sz="105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5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again He designates a certain day, saying in David, “Today,” after such </a:t>
            </a:r>
          </a:p>
          <a:p>
            <a:pPr algn="ctr"/>
            <a:r>
              <a:rPr lang="en-US" sz="5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 long time, as it has been said: “Today, if you will hear His voice, </a:t>
            </a:r>
          </a:p>
          <a:p>
            <a:pPr algn="ctr"/>
            <a:r>
              <a:rPr lang="en-US" sz="5000" dirty="0">
                <a:solidFill>
                  <a:schemeClr val="bg1"/>
                </a:solidFill>
                <a:latin typeface="Arial Narrow" panose="020B0606020202030204" pitchFamily="34" charset="0"/>
              </a:rPr>
              <a:t>d</a:t>
            </a:r>
            <a:r>
              <a:rPr lang="en-US" sz="5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o not harden your hearts.” </a:t>
            </a:r>
            <a:endParaRPr lang="en-US" sz="5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731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757" y="230659"/>
            <a:ext cx="880624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Hebrews 3:15</a:t>
            </a:r>
          </a:p>
          <a:p>
            <a:pPr algn="ctr"/>
            <a:endParaRPr lang="en-US" sz="105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5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while it is said: “Today, if you will </a:t>
            </a:r>
          </a:p>
          <a:p>
            <a:pPr algn="ctr"/>
            <a:r>
              <a:rPr lang="en-US" sz="5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hear His voice, do not harden your hearts as in the rebellion.” </a:t>
            </a:r>
            <a:endParaRPr lang="en-US" sz="5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838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757" y="230659"/>
            <a:ext cx="880624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Hebrews 3:16</a:t>
            </a:r>
          </a:p>
          <a:p>
            <a:pPr algn="ctr"/>
            <a:endParaRPr lang="en-US" sz="105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5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For who, having heard, rebelled? Indeed, was it not all who came out of Egypt, led by Moses? </a:t>
            </a:r>
            <a:endParaRPr lang="en-US" sz="5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7139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757" y="230659"/>
            <a:ext cx="8806248" cy="4101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Hebrews 3:17</a:t>
            </a:r>
          </a:p>
          <a:p>
            <a:pPr algn="ctr"/>
            <a:endParaRPr lang="en-US" sz="105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5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Now with whom was He angry forty years? Was it not with those who sinned, whose corpses fell in the wilderness? </a:t>
            </a:r>
            <a:endParaRPr lang="en-US" sz="5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836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757" y="230659"/>
            <a:ext cx="8806248" cy="3331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Hebrews 3:18</a:t>
            </a:r>
          </a:p>
          <a:p>
            <a:pPr algn="ctr"/>
            <a:endParaRPr lang="en-US" sz="105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5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And to whom did He swear that </a:t>
            </a:r>
          </a:p>
          <a:p>
            <a:pPr algn="ctr"/>
            <a:r>
              <a:rPr lang="en-US" sz="5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they would not enter His rest, </a:t>
            </a:r>
          </a:p>
          <a:p>
            <a:pPr algn="ctr"/>
            <a:r>
              <a:rPr lang="en-US" sz="5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but to those who did not obey? </a:t>
            </a:r>
            <a:endParaRPr lang="en-US" sz="5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710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757" y="230659"/>
            <a:ext cx="8806248" cy="2562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Hebrews 3:19</a:t>
            </a:r>
          </a:p>
          <a:p>
            <a:pPr algn="ctr"/>
            <a:endParaRPr lang="en-US" sz="105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5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So we see that they could not enter in because of unbelief. </a:t>
            </a:r>
            <a:endParaRPr lang="en-US" sz="5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325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757" y="230659"/>
            <a:ext cx="8806248" cy="4101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Hebrews 4:1</a:t>
            </a:r>
          </a:p>
          <a:p>
            <a:pPr algn="ctr"/>
            <a:endParaRPr lang="en-US" sz="105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5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Therefore, since a promise remains of entering His rest, let us fear lest any of you seem to have come short of it. </a:t>
            </a:r>
            <a:endParaRPr lang="en-US" sz="5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728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757" y="230659"/>
            <a:ext cx="880624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Hebrews 3:15</a:t>
            </a:r>
          </a:p>
          <a:p>
            <a:pPr algn="ctr"/>
            <a:endParaRPr lang="en-US" sz="105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5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while it is said: “Today, if you will </a:t>
            </a:r>
          </a:p>
          <a:p>
            <a:pPr algn="ctr"/>
            <a:r>
              <a:rPr lang="en-US" sz="5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hear His voice, do not harden your hearts as in the rebellion.” </a:t>
            </a:r>
            <a:endParaRPr lang="en-US" sz="5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4841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757" y="230659"/>
            <a:ext cx="8806248" cy="487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Hebrews 4:2</a:t>
            </a:r>
          </a:p>
          <a:p>
            <a:pPr algn="ctr"/>
            <a:endParaRPr lang="en-US" sz="105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5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For indeed the gospel was preached to us as well as to them; but the word which they heard did not profit them, not being mixed with faith in those who heard it. </a:t>
            </a:r>
            <a:endParaRPr lang="en-US" sz="5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254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757" y="230659"/>
            <a:ext cx="8806248" cy="564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Hebrews 4:3</a:t>
            </a:r>
          </a:p>
          <a:p>
            <a:pPr algn="ctr"/>
            <a:endParaRPr lang="en-US" sz="105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5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For we who have believed do enter that rest, as He has said: “So I swore in My wrath, ‘They shall not enter </a:t>
            </a:r>
          </a:p>
          <a:p>
            <a:pPr algn="ctr"/>
            <a:r>
              <a:rPr lang="en-US" sz="5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My rest,’ ” although the works were finished from the foundation of the world. </a:t>
            </a:r>
            <a:endParaRPr lang="en-US" sz="5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9574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757" y="230659"/>
            <a:ext cx="8806248" cy="4101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Hebrews 4:4</a:t>
            </a:r>
          </a:p>
          <a:p>
            <a:pPr algn="ctr"/>
            <a:endParaRPr lang="en-US" sz="105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5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For He has spoken in a certain place of the seventh day in this way: </a:t>
            </a:r>
          </a:p>
          <a:p>
            <a:pPr algn="ctr"/>
            <a:r>
              <a:rPr lang="en-US" sz="5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“And God rested on the seventh day from all His works”; </a:t>
            </a:r>
            <a:endParaRPr lang="en-US" sz="5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0224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757" y="230659"/>
            <a:ext cx="8806248" cy="2562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Hebrews 4:5</a:t>
            </a:r>
          </a:p>
          <a:p>
            <a:pPr algn="ctr"/>
            <a:endParaRPr lang="en-US" sz="105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5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and again in this place: </a:t>
            </a:r>
          </a:p>
          <a:p>
            <a:pPr algn="ctr"/>
            <a:r>
              <a:rPr lang="en-US" sz="5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“They shall not enter My rest.” </a:t>
            </a:r>
            <a:endParaRPr lang="en-US" sz="5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7264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757" y="230659"/>
            <a:ext cx="8806248" cy="4101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Hebrews 4:6</a:t>
            </a:r>
          </a:p>
          <a:p>
            <a:pPr algn="ctr"/>
            <a:endParaRPr lang="en-US" sz="105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5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Since therefore it remains that some must enter it, and those to whom it was first preached did not enter because of disobedience, </a:t>
            </a:r>
            <a:endParaRPr lang="en-US" sz="5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3136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757" y="230659"/>
            <a:ext cx="8806248" cy="487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Hebrews 4:7</a:t>
            </a:r>
          </a:p>
          <a:p>
            <a:pPr algn="ctr"/>
            <a:endParaRPr lang="en-US" sz="105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5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again He designates a certain day, saying in David, “Today,” after such </a:t>
            </a:r>
          </a:p>
          <a:p>
            <a:pPr algn="ctr"/>
            <a:r>
              <a:rPr lang="en-US" sz="5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 long time, as it has been said: “Today, if you will hear His voice, </a:t>
            </a:r>
          </a:p>
          <a:p>
            <a:pPr algn="ctr"/>
            <a:r>
              <a:rPr lang="en-US" sz="5000" dirty="0">
                <a:solidFill>
                  <a:schemeClr val="bg1"/>
                </a:solidFill>
                <a:latin typeface="Arial Narrow" panose="020B0606020202030204" pitchFamily="34" charset="0"/>
              </a:rPr>
              <a:t>d</a:t>
            </a:r>
            <a:r>
              <a:rPr lang="en-US" sz="5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o not harden your hearts.” </a:t>
            </a:r>
            <a:endParaRPr lang="en-US" sz="5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6872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8900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757" y="230659"/>
            <a:ext cx="880624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Hebrews 3:16</a:t>
            </a:r>
          </a:p>
          <a:p>
            <a:pPr algn="ctr"/>
            <a:endParaRPr lang="en-US" sz="105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5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For who, having heard, rebelled? Indeed, was it not all who came out of Egypt, led by Moses? </a:t>
            </a:r>
            <a:endParaRPr lang="en-US" sz="5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381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757" y="230659"/>
            <a:ext cx="8806248" cy="4101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Hebrews 3:17</a:t>
            </a:r>
          </a:p>
          <a:p>
            <a:pPr algn="ctr"/>
            <a:endParaRPr lang="en-US" sz="105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5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Now with whom was He angry forty years? Was it not with those who sinned, whose corpses fell in the wilderness? </a:t>
            </a:r>
            <a:endParaRPr lang="en-US" sz="5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893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757" y="230659"/>
            <a:ext cx="8806248" cy="3331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Hebrews 3:18</a:t>
            </a:r>
          </a:p>
          <a:p>
            <a:pPr algn="ctr"/>
            <a:endParaRPr lang="en-US" sz="105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5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And to whom did He swear that </a:t>
            </a:r>
          </a:p>
          <a:p>
            <a:pPr algn="ctr"/>
            <a:r>
              <a:rPr lang="en-US" sz="5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they would not enter His rest, </a:t>
            </a:r>
          </a:p>
          <a:p>
            <a:pPr algn="ctr"/>
            <a:r>
              <a:rPr lang="en-US" sz="5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but to those who did not obey? </a:t>
            </a:r>
            <a:endParaRPr lang="en-US" sz="5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31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757" y="230659"/>
            <a:ext cx="8806248" cy="2562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Hebrews 3:19</a:t>
            </a:r>
          </a:p>
          <a:p>
            <a:pPr algn="ctr"/>
            <a:endParaRPr lang="en-US" sz="105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5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So we see that they could not enter in because of unbelief. </a:t>
            </a:r>
            <a:endParaRPr lang="en-US" sz="5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238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757" y="230659"/>
            <a:ext cx="8806248" cy="4101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Hebrews 4:1</a:t>
            </a:r>
          </a:p>
          <a:p>
            <a:pPr algn="ctr"/>
            <a:endParaRPr lang="en-US" sz="105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5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Therefore, since a promise remains of entering His rest, let us fear lest any of you seem to have come short of it. </a:t>
            </a:r>
            <a:endParaRPr lang="en-US" sz="5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208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757" y="230659"/>
            <a:ext cx="8806248" cy="487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Hebrews 4:2</a:t>
            </a:r>
          </a:p>
          <a:p>
            <a:pPr algn="ctr"/>
            <a:endParaRPr lang="en-US" sz="105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5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For indeed the gospel was preached to us as well as to them; but the word which they heard did not profit them, not being mixed with faith in those who heard it. </a:t>
            </a:r>
            <a:endParaRPr lang="en-US" sz="5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295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757" y="230659"/>
            <a:ext cx="8806248" cy="564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Hebrews 4:3</a:t>
            </a:r>
          </a:p>
          <a:p>
            <a:pPr algn="ctr"/>
            <a:endParaRPr lang="en-US" sz="105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5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For we who have believed do enter that rest, as He has said: “So I swore in My wrath, ‘They shall not enter </a:t>
            </a:r>
          </a:p>
          <a:p>
            <a:pPr algn="ctr"/>
            <a:r>
              <a:rPr lang="en-US" sz="5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My rest,’ ” although the works were finished from the foundation of the world. </a:t>
            </a:r>
            <a:endParaRPr lang="en-US" sz="5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222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696</Words>
  <Application>Microsoft Office PowerPoint</Application>
  <PresentationFormat>On-screen Show (4:3)</PresentationFormat>
  <Paragraphs>88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Arial Narrow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Seifert</dc:creator>
  <cp:lastModifiedBy>Heather Seifert</cp:lastModifiedBy>
  <cp:revision>1</cp:revision>
  <dcterms:created xsi:type="dcterms:W3CDTF">2020-03-13T14:43:13Z</dcterms:created>
  <dcterms:modified xsi:type="dcterms:W3CDTF">2020-03-13T14:49:53Z</dcterms:modified>
</cp:coreProperties>
</file>