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08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4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5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3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9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5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4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5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2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8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1AE5-F66B-45ED-94BB-F08BD0BDCC3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3B2F1-3925-44D9-9AC8-7EF339A2C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2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81913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Greater Than Moses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688227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3:1-6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60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3:3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For this One has been counted worthy of more glory than Moses, inasmuch as He who built the house has more honor than the house.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11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3:4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For every house is built by someone, but He who built all things is God.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27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3:5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And Moses indeed was faithful in 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all His house as a servant, for a testimony of those things which would be spoken afterward,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73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3:6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but Christ as a Son over His own house, whose house we are if we hold fast the confidence and the rejoicing of the hope firm to the end.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8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81913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Greater Than Moses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688227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3:1-6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3:1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Therefore, holy brethren, partakers 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of the heavenly calling, consider the Apostle and High Priest of our confession, Christ Jesus,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3:2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who was faithful to Him who appointed Him, as Moses also was faithful in all His house.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83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3:3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For this One has been counted worthy of more glory than Moses, inasmuch as He who built the house has more honor than the house.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7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3:4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For every house is built by someone, but He who built all things is God.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1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3:5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And Moses indeed was faithful in 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all His house as a servant, for a testimony of those things which would be spoken afterward,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51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3:6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but Christ as a Son over His own house, whose house we are if we hold fast the confidence and the rejoicing of the hope firm to the end.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1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3:1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Therefore, holy brethren, partakers 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of the heavenly calling, consider the Apostle and High Priest of our confession, Christ Jesus,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3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189470"/>
            <a:ext cx="809779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Hebrews 3:2</a:t>
            </a:r>
          </a:p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who was faithful to Him who appointed Him, as Moses also was faithful in all His house.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27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320</Words>
  <Application>Microsoft Office PowerPoint</Application>
  <PresentationFormat>On-screen Show (4:3)</PresentationFormat>
  <Paragraphs>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Bahnschrift Condensed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2</cp:revision>
  <dcterms:created xsi:type="dcterms:W3CDTF">2020-03-06T15:23:04Z</dcterms:created>
  <dcterms:modified xsi:type="dcterms:W3CDTF">2020-03-06T15:45:02Z</dcterms:modified>
</cp:coreProperties>
</file>