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7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1AE5-F66B-45ED-94BB-F08BD0BDCC37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B2F1-3925-44D9-9AC8-7EF339A2C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608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1AE5-F66B-45ED-94BB-F08BD0BDCC37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B2F1-3925-44D9-9AC8-7EF339A2C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246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1AE5-F66B-45ED-94BB-F08BD0BDCC37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B2F1-3925-44D9-9AC8-7EF339A2C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56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1AE5-F66B-45ED-94BB-F08BD0BDCC37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B2F1-3925-44D9-9AC8-7EF339A2C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634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1AE5-F66B-45ED-94BB-F08BD0BDCC37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B2F1-3925-44D9-9AC8-7EF339A2C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193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1AE5-F66B-45ED-94BB-F08BD0BDCC37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B2F1-3925-44D9-9AC8-7EF339A2C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059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1AE5-F66B-45ED-94BB-F08BD0BDCC37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B2F1-3925-44D9-9AC8-7EF339A2C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148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1AE5-F66B-45ED-94BB-F08BD0BDCC37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B2F1-3925-44D9-9AC8-7EF339A2C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356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1AE5-F66B-45ED-94BB-F08BD0BDCC37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B2F1-3925-44D9-9AC8-7EF339A2C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1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1AE5-F66B-45ED-94BB-F08BD0BDCC37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B2F1-3925-44D9-9AC8-7EF339A2C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921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1AE5-F66B-45ED-94BB-F08BD0BDCC37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B2F1-3925-44D9-9AC8-7EF339A2C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688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C1AE5-F66B-45ED-94BB-F08BD0BDCC37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3B2F1-3925-44D9-9AC8-7EF339A2C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927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819136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Greater Than Moses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688227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Hebrews 3:1-6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60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854" y="189470"/>
            <a:ext cx="8097795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Hebrews 3:3</a:t>
            </a:r>
          </a:p>
          <a:p>
            <a:r>
              <a:rPr lang="en-US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For this One has been counted worthy of more glory than Moses, inasmuch as He who built the house has more honor than the house. </a:t>
            </a:r>
            <a:endParaRPr lang="en-US" sz="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11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854" y="189470"/>
            <a:ext cx="809779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Hebrews 3:4</a:t>
            </a:r>
          </a:p>
          <a:p>
            <a:r>
              <a:rPr lang="en-US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For every house is built by someone, but He who built all things is God. </a:t>
            </a:r>
            <a:endParaRPr lang="en-US" sz="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27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854" y="189470"/>
            <a:ext cx="8097795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Hebrews 3:5</a:t>
            </a:r>
          </a:p>
          <a:p>
            <a:r>
              <a:rPr lang="en-US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And Moses indeed was faithful in </a:t>
            </a:r>
          </a:p>
          <a:p>
            <a:r>
              <a:rPr lang="en-US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all His house as a servant, for a testimony of those things which would be spoken afterward, </a:t>
            </a:r>
            <a:endParaRPr lang="en-US" sz="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73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854" y="189470"/>
            <a:ext cx="8097795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Hebrews 3:6</a:t>
            </a:r>
          </a:p>
          <a:p>
            <a:r>
              <a:rPr lang="en-US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but Christ as a Son over His own house, whose house we are if we hold fast the confidence and the rejoicing of the hope firm to the end.</a:t>
            </a:r>
            <a:endParaRPr lang="en-US" sz="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87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819136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Greater Than Moses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688227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Hebrews 3:1-6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7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854" y="189470"/>
            <a:ext cx="8097795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Hebrews 3:1</a:t>
            </a:r>
          </a:p>
          <a:p>
            <a:r>
              <a:rPr lang="en-US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Therefore, holy brethren, partakers </a:t>
            </a:r>
          </a:p>
          <a:p>
            <a:r>
              <a:rPr lang="en-US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of the heavenly calling, consider the Apostle and High Priest of our confession, Christ Jesus, </a:t>
            </a:r>
            <a:endParaRPr lang="en-US" sz="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58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854" y="189470"/>
            <a:ext cx="8097795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Hebrews 3:2</a:t>
            </a:r>
          </a:p>
          <a:p>
            <a:r>
              <a:rPr lang="en-US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who was faithful to Him who appointed Him, as Moses also was faithful in all His house. </a:t>
            </a:r>
            <a:endParaRPr lang="en-US" sz="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83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854" y="189470"/>
            <a:ext cx="8097795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Hebrews 3:3</a:t>
            </a:r>
          </a:p>
          <a:p>
            <a:r>
              <a:rPr lang="en-US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For this One has been counted worthy of more glory than Moses, inasmuch as He who built the house has more honor than the house. </a:t>
            </a:r>
            <a:endParaRPr lang="en-US" sz="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75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854" y="189470"/>
            <a:ext cx="809779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Hebrews 3:4</a:t>
            </a:r>
          </a:p>
          <a:p>
            <a:r>
              <a:rPr lang="en-US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For every house is built by someone, but He who built all things is God. </a:t>
            </a:r>
            <a:endParaRPr lang="en-US" sz="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01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854" y="189470"/>
            <a:ext cx="8097795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Hebrews 3:5</a:t>
            </a:r>
          </a:p>
          <a:p>
            <a:r>
              <a:rPr lang="en-US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And Moses indeed was faithful in </a:t>
            </a:r>
          </a:p>
          <a:p>
            <a:r>
              <a:rPr lang="en-US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all His house as a servant, for a testimony of those things which would be spoken afterward, </a:t>
            </a:r>
            <a:endParaRPr lang="en-US" sz="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51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854" y="189470"/>
            <a:ext cx="8097795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Hebrews 3:6</a:t>
            </a:r>
          </a:p>
          <a:p>
            <a:r>
              <a:rPr lang="en-US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but Christ as a Son over His own house, whose house we are if we hold fast the confidence and the rejoicing of the hope firm to the end.</a:t>
            </a:r>
            <a:endParaRPr lang="en-US" sz="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01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854" y="189470"/>
            <a:ext cx="8097795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Hebrews 3:1</a:t>
            </a:r>
          </a:p>
          <a:p>
            <a:r>
              <a:rPr lang="en-US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Therefore, holy brethren, partakers </a:t>
            </a:r>
          </a:p>
          <a:p>
            <a:r>
              <a:rPr lang="en-US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of the heavenly calling, consider the Apostle and High Priest of our confession, Christ Jesus, </a:t>
            </a:r>
            <a:endParaRPr lang="en-US" sz="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3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854" y="189470"/>
            <a:ext cx="8097795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Hebrews 3:2</a:t>
            </a:r>
          </a:p>
          <a:p>
            <a:r>
              <a:rPr lang="en-US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who was faithful to Him who appointed Him, as Moses also was faithful in all His house. </a:t>
            </a:r>
            <a:endParaRPr lang="en-US" sz="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27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320</Words>
  <Application>Microsoft Office PowerPoint</Application>
  <PresentationFormat>On-screen Show (4:3)</PresentationFormat>
  <Paragraphs>32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Bahnschrift Condensed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Seifert</dc:creator>
  <cp:lastModifiedBy>Heather Seifert</cp:lastModifiedBy>
  <cp:revision>2</cp:revision>
  <dcterms:created xsi:type="dcterms:W3CDTF">2020-03-06T15:23:04Z</dcterms:created>
  <dcterms:modified xsi:type="dcterms:W3CDTF">2020-03-06T15:45:02Z</dcterms:modified>
</cp:coreProperties>
</file>