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4" r:id="rId27"/>
    <p:sldId id="282" r:id="rId28"/>
    <p:sldId id="283" r:id="rId29"/>
    <p:sldId id="285" r:id="rId30"/>
    <p:sldId id="286" r:id="rId31"/>
    <p:sldId id="287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72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A39D1-4161-4445-AC5A-5197CCBDE818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F1B09-177A-47B7-91DF-9F1782EFC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86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A39D1-4161-4445-AC5A-5197CCBDE818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F1B09-177A-47B7-91DF-9F1782EFC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871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A39D1-4161-4445-AC5A-5197CCBDE818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F1B09-177A-47B7-91DF-9F1782EFC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84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A39D1-4161-4445-AC5A-5197CCBDE818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F1B09-177A-47B7-91DF-9F1782EFC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741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A39D1-4161-4445-AC5A-5197CCBDE818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F1B09-177A-47B7-91DF-9F1782EFC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418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A39D1-4161-4445-AC5A-5197CCBDE818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F1B09-177A-47B7-91DF-9F1782EFC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819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A39D1-4161-4445-AC5A-5197CCBDE818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F1B09-177A-47B7-91DF-9F1782EFC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73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A39D1-4161-4445-AC5A-5197CCBDE818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F1B09-177A-47B7-91DF-9F1782EFC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227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A39D1-4161-4445-AC5A-5197CCBDE818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F1B09-177A-47B7-91DF-9F1782EFC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8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A39D1-4161-4445-AC5A-5197CCBDE818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F1B09-177A-47B7-91DF-9F1782EFC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62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A39D1-4161-4445-AC5A-5197CCBDE818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F1B09-177A-47B7-91DF-9F1782EFC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428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A39D1-4161-4445-AC5A-5197CCBDE818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F1B09-177A-47B7-91DF-9F1782EFC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77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59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708" y="197708"/>
            <a:ext cx="8798011" cy="4162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Psalm 95:7</a:t>
            </a:r>
          </a:p>
          <a:p>
            <a:pPr algn="ctr"/>
            <a:endParaRPr lang="en-US" sz="10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r>
              <a:rPr lang="en-US" sz="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For He is our God, and we are the people of His pasture, and the sheep of His hand. Today, if you will hear His voice: </a:t>
            </a:r>
            <a:endParaRPr lang="en-US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708" y="197708"/>
            <a:ext cx="8798011" cy="339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Psalm 95:8</a:t>
            </a:r>
          </a:p>
          <a:p>
            <a:pPr algn="ctr"/>
            <a:endParaRPr lang="en-US" sz="10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r>
              <a:rPr lang="en-US" sz="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“Do not harden your hearts, as in the rebellion, as in the day of trial in the wilderness, </a:t>
            </a:r>
            <a:endParaRPr lang="en-US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42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708" y="197708"/>
            <a:ext cx="8798011" cy="2623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Psalm 95:9</a:t>
            </a:r>
          </a:p>
          <a:p>
            <a:pPr algn="ctr"/>
            <a:endParaRPr lang="en-US" sz="10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r>
              <a:rPr lang="en-US" sz="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When your fathers tested Me; They tried Me, though they saw My work. </a:t>
            </a:r>
            <a:endParaRPr lang="en-US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11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708" y="197708"/>
            <a:ext cx="8798011" cy="4162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Psalm 95:10</a:t>
            </a:r>
          </a:p>
          <a:p>
            <a:pPr algn="ctr"/>
            <a:endParaRPr lang="en-US" sz="10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r>
              <a:rPr lang="en-US" sz="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For forty years I was grieved with that generation, and said, ‘It is a people who go astray in their hearts, and they do not know My ways.’ </a:t>
            </a:r>
            <a:endParaRPr lang="en-US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66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708" y="197708"/>
            <a:ext cx="8798011" cy="2623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Psalm 95:11</a:t>
            </a:r>
          </a:p>
          <a:p>
            <a:pPr algn="ctr"/>
            <a:endParaRPr lang="en-US" sz="10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r>
              <a:rPr lang="en-US" sz="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So I swore in My wrath, ‘They shall not enter My rest.’ ”</a:t>
            </a:r>
            <a:endParaRPr lang="en-US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79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708" y="197708"/>
            <a:ext cx="879801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Hebrews 3:7</a:t>
            </a:r>
          </a:p>
          <a:p>
            <a:pPr algn="ctr"/>
            <a:endParaRPr lang="en-US" sz="10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r>
              <a:rPr lang="en-US" sz="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Therefore, as the Holy Spirit says: “Today, if you will hear His voice, </a:t>
            </a:r>
            <a:endParaRPr lang="en-US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68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708" y="197708"/>
            <a:ext cx="8798011" cy="339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Hebrews 3:8</a:t>
            </a:r>
          </a:p>
          <a:p>
            <a:pPr algn="ctr"/>
            <a:endParaRPr lang="en-US" sz="10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r>
              <a:rPr lang="en-US" sz="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Do not harden your hearts as in the rebellion, in the day of trial in the wilderness, </a:t>
            </a:r>
            <a:endParaRPr lang="en-US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58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762897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To hear the voice of God </a:t>
            </a:r>
          </a:p>
          <a:p>
            <a:pPr algn="ctr"/>
            <a:r>
              <a:rPr lang="en-US" sz="6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we must not </a:t>
            </a:r>
          </a:p>
          <a:p>
            <a:pPr algn="ctr"/>
            <a:r>
              <a:rPr lang="en-US" sz="6000" b="1" u="sng" dirty="0" smtClean="0">
                <a:solidFill>
                  <a:srgbClr val="00B0F0"/>
                </a:solidFill>
                <a:latin typeface="Arial Narrow" panose="020B0606020202030204" pitchFamily="34" charset="0"/>
              </a:rPr>
              <a:t>HARDEN</a:t>
            </a:r>
            <a:r>
              <a:rPr lang="en-US" sz="6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6000" b="1" u="sng" dirty="0" smtClean="0">
                <a:solidFill>
                  <a:srgbClr val="00B0F0"/>
                </a:solidFill>
                <a:latin typeface="Arial Narrow" panose="020B0606020202030204" pitchFamily="34" charset="0"/>
              </a:rPr>
              <a:t>OUR</a:t>
            </a:r>
            <a:r>
              <a:rPr lang="en-US" sz="6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6000" b="1" u="sng" dirty="0" smtClean="0">
                <a:solidFill>
                  <a:srgbClr val="00B0F0"/>
                </a:solidFill>
                <a:latin typeface="Arial Narrow" panose="020B0606020202030204" pitchFamily="34" charset="0"/>
              </a:rPr>
              <a:t>HEARTS</a:t>
            </a:r>
            <a:r>
              <a:rPr lang="en-US" sz="6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.</a:t>
            </a:r>
            <a:endParaRPr lang="en-US" sz="6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82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708" y="197708"/>
            <a:ext cx="8798011" cy="339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Hebrews 3:8</a:t>
            </a:r>
          </a:p>
          <a:p>
            <a:pPr algn="ctr"/>
            <a:endParaRPr lang="en-US" sz="10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r>
              <a:rPr lang="en-US" sz="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Do not harden your hearts as in the rebellion, in the day of trial in the wilderness, </a:t>
            </a:r>
            <a:endParaRPr lang="en-US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18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708" y="197708"/>
            <a:ext cx="8798011" cy="2623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Hebrews 3:9</a:t>
            </a:r>
          </a:p>
          <a:p>
            <a:pPr algn="ctr"/>
            <a:endParaRPr lang="en-US" sz="10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r>
              <a:rPr lang="en-US" sz="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Where your fathers tested Me, tried Me, and saw My works forty years. </a:t>
            </a:r>
            <a:endParaRPr lang="en-US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36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708" y="197708"/>
            <a:ext cx="879801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Hebrews 3:7</a:t>
            </a:r>
          </a:p>
          <a:p>
            <a:pPr algn="ctr"/>
            <a:endParaRPr lang="en-US" sz="10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r>
              <a:rPr lang="en-US" sz="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Therefore, as the Holy Spirit says: “Today, if you will hear His voice, </a:t>
            </a:r>
            <a:endParaRPr lang="en-US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3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762897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Instead of </a:t>
            </a:r>
            <a:r>
              <a:rPr lang="en-US" sz="6000" b="1" u="sng" dirty="0" smtClean="0">
                <a:solidFill>
                  <a:srgbClr val="00B0F0"/>
                </a:solidFill>
                <a:latin typeface="Arial Narrow" panose="020B0606020202030204" pitchFamily="34" charset="0"/>
              </a:rPr>
              <a:t>TESTING</a:t>
            </a:r>
            <a:r>
              <a:rPr lang="en-US" sz="6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God </a:t>
            </a:r>
          </a:p>
          <a:p>
            <a:pPr algn="ctr"/>
            <a:r>
              <a:rPr lang="en-US" sz="6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in difficult circumstances, </a:t>
            </a:r>
          </a:p>
          <a:p>
            <a:pPr algn="ctr"/>
            <a:r>
              <a:rPr lang="en-US" sz="6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we are to </a:t>
            </a:r>
            <a:r>
              <a:rPr lang="en-US" sz="6000" b="1" u="sng" dirty="0" smtClean="0">
                <a:solidFill>
                  <a:srgbClr val="00B0F0"/>
                </a:solidFill>
                <a:latin typeface="Arial Narrow" panose="020B0606020202030204" pitchFamily="34" charset="0"/>
              </a:rPr>
              <a:t>TRUST</a:t>
            </a:r>
            <a:r>
              <a:rPr lang="en-US" sz="6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God.</a:t>
            </a:r>
            <a:endParaRPr lang="en-US" sz="6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62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708" y="197708"/>
            <a:ext cx="8798011" cy="4162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Hebrews 3:10</a:t>
            </a:r>
          </a:p>
          <a:p>
            <a:pPr algn="ctr"/>
            <a:endParaRPr lang="en-US" sz="10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r>
              <a:rPr lang="en-US" sz="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Therefore I was angry with that generation, and said, ‘They always go astray in their heart, and they have not known My ways.’ </a:t>
            </a:r>
            <a:endParaRPr lang="en-US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60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74572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Our neglect of </a:t>
            </a:r>
          </a:p>
          <a:p>
            <a:pPr algn="ctr"/>
            <a:r>
              <a:rPr lang="en-US" sz="6000" b="1" u="sng" dirty="0" smtClean="0">
                <a:solidFill>
                  <a:srgbClr val="00B0F0"/>
                </a:solidFill>
                <a:latin typeface="Arial Narrow" panose="020B0606020202030204" pitchFamily="34" charset="0"/>
              </a:rPr>
              <a:t>EXPERIENCING</a:t>
            </a:r>
            <a:r>
              <a:rPr lang="en-US" sz="6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God </a:t>
            </a:r>
            <a:r>
              <a:rPr lang="en-US" sz="6000" b="1" u="sng" dirty="0" smtClean="0">
                <a:solidFill>
                  <a:srgbClr val="00B0F0"/>
                </a:solidFill>
                <a:latin typeface="Arial Narrow" panose="020B0606020202030204" pitchFamily="34" charset="0"/>
              </a:rPr>
              <a:t>WEAKENS</a:t>
            </a:r>
            <a:r>
              <a:rPr lang="en-US" sz="6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our faith in God </a:t>
            </a:r>
          </a:p>
          <a:p>
            <a:pPr algn="ctr"/>
            <a:r>
              <a:rPr lang="en-US" sz="6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and </a:t>
            </a:r>
            <a:r>
              <a:rPr lang="en-US" sz="6000" b="1" u="sng" dirty="0" smtClean="0">
                <a:solidFill>
                  <a:srgbClr val="00B0F0"/>
                </a:solidFill>
                <a:latin typeface="Arial Narrow" panose="020B0606020202030204" pitchFamily="34" charset="0"/>
              </a:rPr>
              <a:t>OFFENDS</a:t>
            </a:r>
            <a:r>
              <a:rPr lang="en-US" sz="6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God.</a:t>
            </a:r>
            <a:endParaRPr lang="en-US" sz="6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10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708" y="197708"/>
            <a:ext cx="8798011" cy="2623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Hebrews 3:11</a:t>
            </a:r>
          </a:p>
          <a:p>
            <a:pPr algn="ctr"/>
            <a:endParaRPr lang="en-US" sz="10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r>
              <a:rPr lang="en-US" sz="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So I swore in My wrath, ‘They shall not enter My rest.’ ” </a:t>
            </a:r>
            <a:endParaRPr lang="en-US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06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74572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Evidence of genuine salvation </a:t>
            </a:r>
          </a:p>
          <a:p>
            <a:pPr algn="ctr"/>
            <a:r>
              <a:rPr lang="en-US" sz="6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is when a person holds true </a:t>
            </a:r>
          </a:p>
          <a:p>
            <a:pPr algn="ctr"/>
            <a:r>
              <a:rPr lang="en-US" sz="6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to their </a:t>
            </a:r>
            <a:r>
              <a:rPr lang="en-US" sz="6000" b="1" u="sng" dirty="0" smtClean="0">
                <a:solidFill>
                  <a:srgbClr val="00B0F0"/>
                </a:solidFill>
                <a:latin typeface="Arial Narrow" panose="020B0606020202030204" pitchFamily="34" charset="0"/>
              </a:rPr>
              <a:t>PROFESSION</a:t>
            </a:r>
            <a:r>
              <a:rPr lang="en-US" sz="6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under great </a:t>
            </a:r>
            <a:r>
              <a:rPr lang="en-US" sz="6000" b="1" u="sng" dirty="0" smtClean="0">
                <a:solidFill>
                  <a:srgbClr val="00B0F0"/>
                </a:solidFill>
                <a:latin typeface="Arial Narrow" panose="020B0606020202030204" pitchFamily="34" charset="0"/>
              </a:rPr>
              <a:t>PERSECUTION</a:t>
            </a:r>
            <a:r>
              <a:rPr lang="en-US" sz="6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.</a:t>
            </a:r>
            <a:endParaRPr lang="en-US" sz="6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01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708" y="197708"/>
            <a:ext cx="8798011" cy="339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Hebrews 3:12</a:t>
            </a:r>
          </a:p>
          <a:p>
            <a:pPr algn="ctr"/>
            <a:endParaRPr lang="en-US" sz="10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r>
              <a:rPr lang="en-US" sz="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Beware, brethren, lest there be in any of you an evil heart of unbelief in departing from the living God; </a:t>
            </a:r>
            <a:endParaRPr lang="en-US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01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86464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A Christian can have a heart </a:t>
            </a:r>
          </a:p>
          <a:p>
            <a:pPr algn="ctr"/>
            <a:r>
              <a:rPr lang="en-US" sz="6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of </a:t>
            </a:r>
            <a:r>
              <a:rPr lang="en-US" sz="6000" b="1" u="sng" dirty="0" smtClean="0">
                <a:solidFill>
                  <a:srgbClr val="00B0F0"/>
                </a:solidFill>
                <a:latin typeface="Arial Narrow" panose="020B0606020202030204" pitchFamily="34" charset="0"/>
              </a:rPr>
              <a:t>UNBELIEF</a:t>
            </a:r>
            <a:r>
              <a:rPr lang="en-US" sz="6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, but cannot </a:t>
            </a:r>
          </a:p>
          <a:p>
            <a:pPr algn="ctr"/>
            <a:r>
              <a:rPr lang="en-US" sz="6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have an </a:t>
            </a:r>
            <a:r>
              <a:rPr lang="en-US" sz="6000" b="1" u="sng" dirty="0" smtClean="0">
                <a:solidFill>
                  <a:srgbClr val="00B0F0"/>
                </a:solidFill>
                <a:latin typeface="Arial Narrow" panose="020B0606020202030204" pitchFamily="34" charset="0"/>
              </a:rPr>
              <a:t>UNBELIEVING</a:t>
            </a:r>
            <a:r>
              <a:rPr lang="en-US" sz="6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heart.</a:t>
            </a:r>
            <a:endParaRPr lang="en-US" sz="6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7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708" y="197708"/>
            <a:ext cx="8798011" cy="4162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Hebrews 3:13</a:t>
            </a:r>
          </a:p>
          <a:p>
            <a:pPr algn="ctr"/>
            <a:endParaRPr lang="en-US" sz="10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r>
              <a:rPr lang="en-US" sz="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but exhort one another daily, while it is called “Today,” lest any of you be hardened through the deceitfulness of sin. </a:t>
            </a:r>
            <a:endParaRPr lang="en-US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31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708" y="197708"/>
            <a:ext cx="8798011" cy="339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Hebrews 3:14</a:t>
            </a:r>
          </a:p>
          <a:p>
            <a:pPr algn="ctr"/>
            <a:endParaRPr lang="en-US" sz="10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r>
              <a:rPr lang="en-US" sz="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For we have become partakers of Christ if we hold the beginning of our confidence steadfast to the end, </a:t>
            </a:r>
            <a:endParaRPr lang="en-US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61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86464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We should be urgently </a:t>
            </a:r>
          </a:p>
          <a:p>
            <a:pPr algn="ctr"/>
            <a:r>
              <a:rPr lang="en-US" sz="6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calling and begging those </a:t>
            </a:r>
            <a:r>
              <a:rPr lang="en-US" sz="6000" b="1" u="sng" dirty="0" smtClean="0">
                <a:solidFill>
                  <a:srgbClr val="00B0F0"/>
                </a:solidFill>
                <a:latin typeface="Arial Narrow" panose="020B0606020202030204" pitchFamily="34" charset="0"/>
              </a:rPr>
              <a:t>LOOKING</a:t>
            </a:r>
            <a:r>
              <a:rPr lang="en-US" sz="6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6000" b="1" u="sng" dirty="0" smtClean="0">
                <a:solidFill>
                  <a:srgbClr val="00B0F0"/>
                </a:solidFill>
                <a:latin typeface="Arial Narrow" panose="020B0606020202030204" pitchFamily="34" charset="0"/>
              </a:rPr>
              <a:t>AT</a:t>
            </a:r>
            <a:r>
              <a:rPr lang="en-US" sz="6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6000" b="1" u="sng" dirty="0" smtClean="0">
                <a:solidFill>
                  <a:srgbClr val="00B0F0"/>
                </a:solidFill>
                <a:latin typeface="Arial Narrow" panose="020B0606020202030204" pitchFamily="34" charset="0"/>
              </a:rPr>
              <a:t>JESUS</a:t>
            </a:r>
            <a:r>
              <a:rPr lang="en-US" sz="6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.</a:t>
            </a:r>
            <a:endParaRPr lang="en-US" sz="6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75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708" y="197708"/>
            <a:ext cx="8798011" cy="339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Hebrews 3:8</a:t>
            </a:r>
          </a:p>
          <a:p>
            <a:pPr algn="ctr"/>
            <a:endParaRPr lang="en-US" sz="10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r>
              <a:rPr lang="en-US" sz="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Do not harden your hearts as in the rebellion, in the day of trial in the wilderness, </a:t>
            </a:r>
            <a:endParaRPr lang="en-US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18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32307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Real or true faith will be </a:t>
            </a:r>
          </a:p>
          <a:p>
            <a:pPr algn="ctr"/>
            <a:r>
              <a:rPr lang="en-US" sz="6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an </a:t>
            </a:r>
            <a:r>
              <a:rPr lang="en-US" sz="6000" b="1" u="sng" dirty="0" smtClean="0">
                <a:solidFill>
                  <a:srgbClr val="00B0F0"/>
                </a:solidFill>
                <a:latin typeface="Arial Narrow" panose="020B0606020202030204" pitchFamily="34" charset="0"/>
              </a:rPr>
              <a:t>ENDURING</a:t>
            </a:r>
            <a:r>
              <a:rPr lang="en-US" sz="6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faith.</a:t>
            </a:r>
            <a:endParaRPr lang="en-US" sz="6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22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779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708" y="197708"/>
            <a:ext cx="8798011" cy="2623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Hebrews 3:9</a:t>
            </a:r>
          </a:p>
          <a:p>
            <a:pPr algn="ctr"/>
            <a:endParaRPr lang="en-US" sz="10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r>
              <a:rPr lang="en-US" sz="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Where your fathers tested Me, tried Me, and saw My works forty years. </a:t>
            </a:r>
            <a:endParaRPr lang="en-US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18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708" y="197708"/>
            <a:ext cx="8798011" cy="4162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Hebrews 3:10</a:t>
            </a:r>
          </a:p>
          <a:p>
            <a:pPr algn="ctr"/>
            <a:endParaRPr lang="en-US" sz="10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r>
              <a:rPr lang="en-US" sz="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Therefore I was angry with that generation, and said, ‘They always go astray in their heart, and they have not known My ways.’ </a:t>
            </a:r>
            <a:endParaRPr lang="en-US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43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708" y="197708"/>
            <a:ext cx="8798011" cy="2623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Hebrews 3:11</a:t>
            </a:r>
          </a:p>
          <a:p>
            <a:pPr algn="ctr"/>
            <a:endParaRPr lang="en-US" sz="10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r>
              <a:rPr lang="en-US" sz="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So I swore in My wrath, ‘They shall not enter My rest.’ ” </a:t>
            </a:r>
            <a:endParaRPr lang="en-US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85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708" y="197708"/>
            <a:ext cx="8798011" cy="339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Hebrews 3:12</a:t>
            </a:r>
          </a:p>
          <a:p>
            <a:pPr algn="ctr"/>
            <a:endParaRPr lang="en-US" sz="10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r>
              <a:rPr lang="en-US" sz="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Beware, brethren, lest there be in any of you an evil heart of unbelief in departing from the living God; </a:t>
            </a:r>
            <a:endParaRPr lang="en-US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45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708" y="197708"/>
            <a:ext cx="8798011" cy="4162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Hebrews 3:13</a:t>
            </a:r>
          </a:p>
          <a:p>
            <a:pPr algn="ctr"/>
            <a:endParaRPr lang="en-US" sz="10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r>
              <a:rPr lang="en-US" sz="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but exhort one another daily, while it is called “Today,” lest any of you be hardened through the deceitfulness of sin. </a:t>
            </a:r>
            <a:endParaRPr lang="en-US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58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708" y="197708"/>
            <a:ext cx="8798011" cy="339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Hebrews 3:14</a:t>
            </a:r>
          </a:p>
          <a:p>
            <a:pPr algn="ctr"/>
            <a:endParaRPr lang="en-US" sz="10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r>
              <a:rPr lang="en-US" sz="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For we have become partakers of Christ if we hold the beginning of our confidence steadfast to the end, </a:t>
            </a:r>
            <a:endParaRPr lang="en-US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90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</TotalTime>
  <Words>607</Words>
  <Application>Microsoft Office PowerPoint</Application>
  <PresentationFormat>On-screen Show (4:3)</PresentationFormat>
  <Paragraphs>85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Arial Narrow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 Seifert</dc:creator>
  <cp:lastModifiedBy>Heather Seifert</cp:lastModifiedBy>
  <cp:revision>3</cp:revision>
  <dcterms:created xsi:type="dcterms:W3CDTF">2020-03-06T16:05:24Z</dcterms:created>
  <dcterms:modified xsi:type="dcterms:W3CDTF">2020-03-06T16:32:28Z</dcterms:modified>
</cp:coreProperties>
</file>