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ACFE-245D-4503-959A-17634703C5F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28C1-C6F4-4C1B-A799-65F2604C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9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ACFE-245D-4503-959A-17634703C5F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28C1-C6F4-4C1B-A799-65F2604C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8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ACFE-245D-4503-959A-17634703C5F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28C1-C6F4-4C1B-A799-65F2604C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ACFE-245D-4503-959A-17634703C5F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28C1-C6F4-4C1B-A799-65F2604C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ACFE-245D-4503-959A-17634703C5F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28C1-C6F4-4C1B-A799-65F2604C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4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ACFE-245D-4503-959A-17634703C5F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28C1-C6F4-4C1B-A799-65F2604C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9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ACFE-245D-4503-959A-17634703C5F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28C1-C6F4-4C1B-A799-65F2604C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9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ACFE-245D-4503-959A-17634703C5F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28C1-C6F4-4C1B-A799-65F2604C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0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ACFE-245D-4503-959A-17634703C5F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28C1-C6F4-4C1B-A799-65F2604C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4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ACFE-245D-4503-959A-17634703C5F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28C1-C6F4-4C1B-A799-65F2604C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6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ACFE-245D-4503-959A-17634703C5F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28C1-C6F4-4C1B-A799-65F2604C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7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9ACFE-245D-4503-959A-17634703C5F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228C1-C6F4-4C1B-A799-65F2604C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0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2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11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Luke 5:32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have not come to call the righteous, but sinners, 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repentance.”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11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Luke 5:27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After these things He went out and saw a tax collector named Levi, sitting at the tax office. And He 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said to him, “Follow Me.”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11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Luke 5:28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 he left all, rose up, 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followed Him.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11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Luke 5:29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Then Levi gave Him a great feast in his own house. And there were a great number of tax collectors and others who sat down with them.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4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11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Luke 5:27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After these things He went out and saw a tax collector named Levi, sitting at the tax office. And He 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said to him, “Follow Me.”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11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Luke 5:28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 he left all, rose up, 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followed Him.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11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Luke 5:29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Then Levi gave Him a great feast in his own house. And there were a great number of tax collectors and others who sat down with them.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11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Luke 5:30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their scribes and the Pharisees complained against His disciples, saying, “Why do You eat and drink with tax collectors and sinners?”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11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Luke 5:31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Jesus answered and said to them, “Those who are well have no 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need of a physician, but those 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who are sick.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11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Luke 5:32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have not come to call the righteous, but sinners, 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repentance.”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11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Luke 5:30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their scribes and the Pharisees complained against His disciples, saying, “Why do You eat and drink with tax collectors and sinners?”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11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Luke 5:31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Jesus answered and said to them, “Those who are well have no 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need of a physician, but those </a:t>
            </a:r>
          </a:p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who are sick.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298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3</cp:revision>
  <dcterms:created xsi:type="dcterms:W3CDTF">2020-01-31T14:59:57Z</dcterms:created>
  <dcterms:modified xsi:type="dcterms:W3CDTF">2020-01-31T15:57:36Z</dcterms:modified>
</cp:coreProperties>
</file>