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59"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2579"/>
    <a:srgbClr val="A4D76B"/>
    <a:srgbClr val="C2E49C"/>
    <a:srgbClr val="2DD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E8ED38-EFB3-4480-ACBC-A15A514BFCF3}"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3971142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E8ED38-EFB3-4480-ACBC-A15A514BFCF3}"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1552322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E8ED38-EFB3-4480-ACBC-A15A514BFCF3}"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1747986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E8ED38-EFB3-4480-ACBC-A15A514BFCF3}"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193816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E8ED38-EFB3-4480-ACBC-A15A514BFCF3}"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388743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E8ED38-EFB3-4480-ACBC-A15A514BFCF3}"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282316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E8ED38-EFB3-4480-ACBC-A15A514BFCF3}"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24215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E8ED38-EFB3-4480-ACBC-A15A514BFCF3}"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1263498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E8ED38-EFB3-4480-ACBC-A15A514BFCF3}"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105293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8ED38-EFB3-4480-ACBC-A15A514BFCF3}"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300808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E8ED38-EFB3-4480-ACBC-A15A514BFCF3}"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6F09A1-C406-4534-B204-2BB8B380BC5A}" type="slidenum">
              <a:rPr lang="en-US" smtClean="0"/>
              <a:t>‹#›</a:t>
            </a:fld>
            <a:endParaRPr lang="en-US"/>
          </a:p>
        </p:txBody>
      </p:sp>
    </p:spTree>
    <p:extLst>
      <p:ext uri="{BB962C8B-B14F-4D97-AF65-F5344CB8AC3E}">
        <p14:creationId xmlns:p14="http://schemas.microsoft.com/office/powerpoint/2010/main" val="3755448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E8ED38-EFB3-4480-ACBC-A15A514BFCF3}" type="datetimeFigureOut">
              <a:rPr lang="en-US" smtClean="0"/>
              <a:t>2/7/2020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09A1-C406-4534-B204-2BB8B380BC5A}" type="slidenum">
              <a:rPr lang="en-US" smtClean="0"/>
              <a:t>‹#›</a:t>
            </a:fld>
            <a:endParaRPr lang="en-US"/>
          </a:p>
        </p:txBody>
      </p:sp>
    </p:spTree>
    <p:extLst>
      <p:ext uri="{BB962C8B-B14F-4D97-AF65-F5344CB8AC3E}">
        <p14:creationId xmlns:p14="http://schemas.microsoft.com/office/powerpoint/2010/main" val="3405280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413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2739211"/>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12:9</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So Abram journeyed, going on still toward the South.</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72470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2133600"/>
            <a:ext cx="8394357" cy="2123658"/>
          </a:xfrm>
          <a:prstGeom prst="rect">
            <a:avLst/>
          </a:prstGeom>
          <a:noFill/>
        </p:spPr>
        <p:txBody>
          <a:bodyPr wrap="square" rtlCol="0">
            <a:spAutoFit/>
          </a:bodyPr>
          <a:lstStyle/>
          <a:p>
            <a:pPr algn="ctr"/>
            <a:r>
              <a:rPr lang="en-US" sz="6600" dirty="0" smtClean="0">
                <a:latin typeface="Arial Narrow" panose="020B0606020202030204" pitchFamily="34" charset="0"/>
              </a:rPr>
              <a:t>God speaks with a </a:t>
            </a:r>
            <a:r>
              <a:rPr lang="en-US" sz="6600" b="1" u="sng" dirty="0" smtClean="0">
                <a:solidFill>
                  <a:srgbClr val="552579"/>
                </a:solidFill>
                <a:latin typeface="Arial Narrow" panose="020B0606020202030204" pitchFamily="34" charset="0"/>
              </a:rPr>
              <a:t>PURPOSE</a:t>
            </a:r>
            <a:r>
              <a:rPr lang="en-US" sz="6600" dirty="0" smtClean="0">
                <a:latin typeface="Arial Narrow" panose="020B0606020202030204" pitchFamily="34" charset="0"/>
              </a:rPr>
              <a:t>.</a:t>
            </a:r>
            <a:endParaRPr lang="en-US" sz="6600" dirty="0">
              <a:latin typeface="Arial Narrow" panose="020B0606020202030204" pitchFamily="34" charset="0"/>
            </a:endParaRPr>
          </a:p>
        </p:txBody>
      </p:sp>
    </p:spTree>
    <p:extLst>
      <p:ext uri="{BB962C8B-B14F-4D97-AF65-F5344CB8AC3E}">
        <p14:creationId xmlns:p14="http://schemas.microsoft.com/office/powerpoint/2010/main" val="4846023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2133600"/>
            <a:ext cx="8394357" cy="2123658"/>
          </a:xfrm>
          <a:prstGeom prst="rect">
            <a:avLst/>
          </a:prstGeom>
          <a:noFill/>
        </p:spPr>
        <p:txBody>
          <a:bodyPr wrap="square" rtlCol="0">
            <a:spAutoFit/>
          </a:bodyPr>
          <a:lstStyle/>
          <a:p>
            <a:pPr algn="ctr"/>
            <a:r>
              <a:rPr lang="en-US" sz="6600" dirty="0" smtClean="0">
                <a:latin typeface="Arial Narrow" panose="020B0606020202030204" pitchFamily="34" charset="0"/>
              </a:rPr>
              <a:t>When God speaks </a:t>
            </a:r>
          </a:p>
          <a:p>
            <a:pPr algn="ctr"/>
            <a:r>
              <a:rPr lang="en-US" sz="6600" dirty="0" smtClean="0">
                <a:latin typeface="Arial Narrow" panose="020B0606020202030204" pitchFamily="34" charset="0"/>
              </a:rPr>
              <a:t>He wants us to </a:t>
            </a:r>
            <a:r>
              <a:rPr lang="en-US" sz="6600" b="1" u="sng" dirty="0" smtClean="0">
                <a:solidFill>
                  <a:srgbClr val="552579"/>
                </a:solidFill>
                <a:latin typeface="Arial Narrow" panose="020B0606020202030204" pitchFamily="34" charset="0"/>
              </a:rPr>
              <a:t>MOVE</a:t>
            </a:r>
            <a:r>
              <a:rPr lang="en-US" sz="6600" dirty="0" smtClean="0">
                <a:latin typeface="Arial Narrow" panose="020B0606020202030204" pitchFamily="34" charset="0"/>
              </a:rPr>
              <a:t>.</a:t>
            </a:r>
            <a:endParaRPr lang="en-US" sz="6600" dirty="0">
              <a:latin typeface="Arial Narrow" panose="020B0606020202030204" pitchFamily="34" charset="0"/>
            </a:endParaRPr>
          </a:p>
        </p:txBody>
      </p:sp>
    </p:spTree>
    <p:extLst>
      <p:ext uri="{BB962C8B-B14F-4D97-AF65-F5344CB8AC3E}">
        <p14:creationId xmlns:p14="http://schemas.microsoft.com/office/powerpoint/2010/main" val="1463487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1319" y="1721708"/>
            <a:ext cx="8394357" cy="3139321"/>
          </a:xfrm>
          <a:prstGeom prst="rect">
            <a:avLst/>
          </a:prstGeom>
          <a:noFill/>
        </p:spPr>
        <p:txBody>
          <a:bodyPr wrap="square" rtlCol="0">
            <a:spAutoFit/>
          </a:bodyPr>
          <a:lstStyle/>
          <a:p>
            <a:pPr algn="ctr"/>
            <a:r>
              <a:rPr lang="en-US" sz="6600" dirty="0" smtClean="0">
                <a:latin typeface="Arial Narrow" panose="020B0606020202030204" pitchFamily="34" charset="0"/>
              </a:rPr>
              <a:t>God develops </a:t>
            </a:r>
            <a:r>
              <a:rPr lang="en-US" sz="6600" b="1" u="sng" dirty="0" smtClean="0">
                <a:solidFill>
                  <a:srgbClr val="552579"/>
                </a:solidFill>
                <a:latin typeface="Arial Narrow" panose="020B0606020202030204" pitchFamily="34" charset="0"/>
              </a:rPr>
              <a:t>CHARACTER</a:t>
            </a:r>
            <a:r>
              <a:rPr lang="en-US" sz="6600" dirty="0" smtClean="0">
                <a:latin typeface="Arial Narrow" panose="020B0606020202030204" pitchFamily="34" charset="0"/>
              </a:rPr>
              <a:t> in us to </a:t>
            </a:r>
          </a:p>
          <a:p>
            <a:pPr algn="ctr"/>
            <a:r>
              <a:rPr lang="en-US" sz="6600" dirty="0" smtClean="0">
                <a:latin typeface="Arial Narrow" panose="020B0606020202030204" pitchFamily="34" charset="0"/>
              </a:rPr>
              <a:t>do what He asks.</a:t>
            </a:r>
            <a:endParaRPr lang="en-US" sz="6600" dirty="0">
              <a:latin typeface="Arial Narrow" panose="020B0606020202030204" pitchFamily="34" charset="0"/>
            </a:endParaRPr>
          </a:p>
        </p:txBody>
      </p:sp>
    </p:spTree>
    <p:extLst>
      <p:ext uri="{BB962C8B-B14F-4D97-AF65-F5344CB8AC3E}">
        <p14:creationId xmlns:p14="http://schemas.microsoft.com/office/powerpoint/2010/main" val="6889261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1319" y="1721708"/>
            <a:ext cx="8394357" cy="3139321"/>
          </a:xfrm>
          <a:prstGeom prst="rect">
            <a:avLst/>
          </a:prstGeom>
          <a:noFill/>
        </p:spPr>
        <p:txBody>
          <a:bodyPr wrap="square" rtlCol="0">
            <a:spAutoFit/>
          </a:bodyPr>
          <a:lstStyle/>
          <a:p>
            <a:pPr algn="ctr"/>
            <a:r>
              <a:rPr lang="en-US" sz="6600" dirty="0" smtClean="0">
                <a:latin typeface="Arial Narrow" panose="020B0606020202030204" pitchFamily="34" charset="0"/>
              </a:rPr>
              <a:t>Our </a:t>
            </a:r>
            <a:r>
              <a:rPr lang="en-US" sz="6600" b="1" u="sng" dirty="0" smtClean="0">
                <a:solidFill>
                  <a:srgbClr val="552579"/>
                </a:solidFill>
                <a:latin typeface="Arial Narrow" panose="020B0606020202030204" pitchFamily="34" charset="0"/>
              </a:rPr>
              <a:t>REASONING</a:t>
            </a:r>
            <a:r>
              <a:rPr lang="en-US" sz="6600" dirty="0" smtClean="0">
                <a:latin typeface="Arial Narrow" panose="020B0606020202030204" pitchFamily="34" charset="0"/>
              </a:rPr>
              <a:t> </a:t>
            </a:r>
          </a:p>
          <a:p>
            <a:pPr algn="ctr"/>
            <a:r>
              <a:rPr lang="en-US" sz="6600" dirty="0" smtClean="0">
                <a:latin typeface="Arial Narrow" panose="020B0606020202030204" pitchFamily="34" charset="0"/>
              </a:rPr>
              <a:t>doesn't give us God's </a:t>
            </a:r>
            <a:r>
              <a:rPr lang="en-US" sz="6600" b="1" u="sng" dirty="0" smtClean="0">
                <a:solidFill>
                  <a:srgbClr val="552579"/>
                </a:solidFill>
                <a:latin typeface="Arial Narrow" panose="020B0606020202030204" pitchFamily="34" charset="0"/>
              </a:rPr>
              <a:t>PERSPECTIVE</a:t>
            </a:r>
            <a:r>
              <a:rPr lang="en-US" sz="6600" dirty="0" smtClean="0">
                <a:latin typeface="Arial Narrow" panose="020B0606020202030204" pitchFamily="34" charset="0"/>
              </a:rPr>
              <a:t>.</a:t>
            </a:r>
            <a:endParaRPr lang="en-US" sz="6600" dirty="0">
              <a:latin typeface="Arial Narrow" panose="020B0606020202030204" pitchFamily="34" charset="0"/>
            </a:endParaRPr>
          </a:p>
        </p:txBody>
      </p:sp>
    </p:spTree>
    <p:extLst>
      <p:ext uri="{BB962C8B-B14F-4D97-AF65-F5344CB8AC3E}">
        <p14:creationId xmlns:p14="http://schemas.microsoft.com/office/powerpoint/2010/main" val="1488627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2677297"/>
            <a:ext cx="8394357" cy="1107996"/>
          </a:xfrm>
          <a:prstGeom prst="rect">
            <a:avLst/>
          </a:prstGeom>
          <a:noFill/>
        </p:spPr>
        <p:txBody>
          <a:bodyPr wrap="square" rtlCol="0">
            <a:spAutoFit/>
          </a:bodyPr>
          <a:lstStyle/>
          <a:p>
            <a:pPr algn="ctr"/>
            <a:r>
              <a:rPr lang="en-US" sz="6600" dirty="0" smtClean="0">
                <a:latin typeface="Arial Narrow" panose="020B0606020202030204" pitchFamily="34" charset="0"/>
              </a:rPr>
              <a:t>Stay </a:t>
            </a:r>
            <a:r>
              <a:rPr lang="en-US" sz="6600" b="1" u="sng" dirty="0" smtClean="0">
                <a:solidFill>
                  <a:srgbClr val="552579"/>
                </a:solidFill>
                <a:latin typeface="Arial Narrow" panose="020B0606020202030204" pitchFamily="34" charset="0"/>
              </a:rPr>
              <a:t>CLOSE</a:t>
            </a:r>
            <a:r>
              <a:rPr lang="en-US" sz="6600" dirty="0" smtClean="0">
                <a:latin typeface="Arial Narrow" panose="020B0606020202030204" pitchFamily="34" charset="0"/>
              </a:rPr>
              <a:t> to God.</a:t>
            </a:r>
            <a:endParaRPr lang="en-US" sz="6600" dirty="0">
              <a:latin typeface="Arial Narrow" panose="020B0606020202030204" pitchFamily="34" charset="0"/>
            </a:endParaRPr>
          </a:p>
        </p:txBody>
      </p:sp>
    </p:spTree>
    <p:extLst>
      <p:ext uri="{BB962C8B-B14F-4D97-AF65-F5344CB8AC3E}">
        <p14:creationId xmlns:p14="http://schemas.microsoft.com/office/powerpoint/2010/main" val="106035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2133600"/>
            <a:ext cx="8394357" cy="2123658"/>
          </a:xfrm>
          <a:prstGeom prst="rect">
            <a:avLst/>
          </a:prstGeom>
          <a:noFill/>
        </p:spPr>
        <p:txBody>
          <a:bodyPr wrap="square" rtlCol="0">
            <a:spAutoFit/>
          </a:bodyPr>
          <a:lstStyle/>
          <a:p>
            <a:pPr algn="ctr"/>
            <a:r>
              <a:rPr lang="en-US" sz="6600" dirty="0" smtClean="0">
                <a:latin typeface="Arial Narrow" panose="020B0606020202030204" pitchFamily="34" charset="0"/>
              </a:rPr>
              <a:t>God has the right to </a:t>
            </a:r>
            <a:r>
              <a:rPr lang="en-US" sz="6600" b="1" u="sng" dirty="0" smtClean="0">
                <a:solidFill>
                  <a:srgbClr val="552579"/>
                </a:solidFill>
                <a:latin typeface="Arial Narrow" panose="020B0606020202030204" pitchFamily="34" charset="0"/>
              </a:rPr>
              <a:t>INTERUPT</a:t>
            </a:r>
            <a:r>
              <a:rPr lang="en-US" sz="6600" dirty="0" smtClean="0">
                <a:latin typeface="Arial Narrow" panose="020B0606020202030204" pitchFamily="34" charset="0"/>
              </a:rPr>
              <a:t> your life.</a:t>
            </a:r>
            <a:endParaRPr lang="en-US" sz="6600" dirty="0">
              <a:latin typeface="Arial Narrow" panose="020B0606020202030204" pitchFamily="34" charset="0"/>
            </a:endParaRPr>
          </a:p>
        </p:txBody>
      </p:sp>
    </p:spTree>
    <p:extLst>
      <p:ext uri="{BB962C8B-B14F-4D97-AF65-F5344CB8AC3E}">
        <p14:creationId xmlns:p14="http://schemas.microsoft.com/office/powerpoint/2010/main" val="211554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3081" y="1787610"/>
            <a:ext cx="8394357" cy="3139321"/>
          </a:xfrm>
          <a:prstGeom prst="rect">
            <a:avLst/>
          </a:prstGeom>
          <a:noFill/>
        </p:spPr>
        <p:txBody>
          <a:bodyPr wrap="square" rtlCol="0">
            <a:spAutoFit/>
          </a:bodyPr>
          <a:lstStyle/>
          <a:p>
            <a:pPr algn="ctr"/>
            <a:r>
              <a:rPr lang="en-US" sz="6600" dirty="0" smtClean="0">
                <a:latin typeface="Arial Narrow" panose="020B0606020202030204" pitchFamily="34" charset="0"/>
              </a:rPr>
              <a:t>God expects us to be </a:t>
            </a:r>
            <a:r>
              <a:rPr lang="en-US" sz="6600" b="1" u="sng" dirty="0" smtClean="0">
                <a:solidFill>
                  <a:srgbClr val="552579"/>
                </a:solidFill>
                <a:latin typeface="Arial Narrow" panose="020B0606020202030204" pitchFamily="34" charset="0"/>
              </a:rPr>
              <a:t>FAITHFUL</a:t>
            </a:r>
            <a:r>
              <a:rPr lang="en-US" sz="6600" dirty="0" smtClean="0">
                <a:latin typeface="Arial Narrow" panose="020B0606020202030204" pitchFamily="34" charset="0"/>
              </a:rPr>
              <a:t> in </a:t>
            </a:r>
            <a:r>
              <a:rPr lang="en-US" sz="6600" b="1" u="sng" dirty="0" smtClean="0">
                <a:solidFill>
                  <a:srgbClr val="552579"/>
                </a:solidFill>
                <a:latin typeface="Arial Narrow" panose="020B0606020202030204" pitchFamily="34" charset="0"/>
              </a:rPr>
              <a:t>ALL</a:t>
            </a:r>
            <a:r>
              <a:rPr lang="en-US" sz="6600" dirty="0" smtClean="0">
                <a:latin typeface="Arial Narrow" panose="020B0606020202030204" pitchFamily="34" charset="0"/>
              </a:rPr>
              <a:t> assignments.</a:t>
            </a:r>
            <a:endParaRPr lang="en-US" sz="6600" dirty="0">
              <a:latin typeface="Arial Narrow" panose="020B0606020202030204" pitchFamily="34" charset="0"/>
            </a:endParaRPr>
          </a:p>
        </p:txBody>
      </p:sp>
    </p:spTree>
    <p:extLst>
      <p:ext uri="{BB962C8B-B14F-4D97-AF65-F5344CB8AC3E}">
        <p14:creationId xmlns:p14="http://schemas.microsoft.com/office/powerpoint/2010/main" val="43405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4278094"/>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Luke 16:10</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He who is faithful in what is least is faithful also in much; and he who is unjust in what is least is unjust also </a:t>
            </a: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in much.</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186106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4843" y="1318053"/>
            <a:ext cx="8394357" cy="4154984"/>
          </a:xfrm>
          <a:prstGeom prst="rect">
            <a:avLst/>
          </a:prstGeom>
          <a:noFill/>
        </p:spPr>
        <p:txBody>
          <a:bodyPr wrap="square" rtlCol="0">
            <a:spAutoFit/>
          </a:bodyPr>
          <a:lstStyle/>
          <a:p>
            <a:pPr algn="ctr"/>
            <a:r>
              <a:rPr lang="en-US" sz="6600" dirty="0" smtClean="0">
                <a:latin typeface="Arial Narrow" panose="020B0606020202030204" pitchFamily="34" charset="0"/>
              </a:rPr>
              <a:t>God may need to </a:t>
            </a:r>
            <a:r>
              <a:rPr lang="en-US" sz="6600" b="1" u="sng" dirty="0" smtClean="0">
                <a:solidFill>
                  <a:srgbClr val="552579"/>
                </a:solidFill>
                <a:latin typeface="Arial Narrow" panose="020B0606020202030204" pitchFamily="34" charset="0"/>
              </a:rPr>
              <a:t>DEVELOP</a:t>
            </a:r>
            <a:r>
              <a:rPr lang="en-US" sz="6600" dirty="0" smtClean="0">
                <a:latin typeface="Arial Narrow" panose="020B0606020202030204" pitchFamily="34" charset="0"/>
              </a:rPr>
              <a:t> and </a:t>
            </a:r>
            <a:r>
              <a:rPr lang="en-US" sz="6600" b="1" u="sng" dirty="0" smtClean="0">
                <a:solidFill>
                  <a:srgbClr val="552579"/>
                </a:solidFill>
                <a:latin typeface="Arial Narrow" panose="020B0606020202030204" pitchFamily="34" charset="0"/>
              </a:rPr>
              <a:t>GROW</a:t>
            </a:r>
            <a:r>
              <a:rPr lang="en-US" sz="6600" dirty="0" smtClean="0">
                <a:latin typeface="Arial Narrow" panose="020B0606020202030204" pitchFamily="34" charset="0"/>
              </a:rPr>
              <a:t> you before He can </a:t>
            </a:r>
          </a:p>
          <a:p>
            <a:pPr algn="ctr"/>
            <a:r>
              <a:rPr lang="en-US" sz="6600" dirty="0" smtClean="0">
                <a:latin typeface="Arial Narrow" panose="020B0606020202030204" pitchFamily="34" charset="0"/>
              </a:rPr>
              <a:t>use you.</a:t>
            </a:r>
            <a:endParaRPr lang="en-US" sz="6600" dirty="0">
              <a:latin typeface="Arial Narrow" panose="020B0606020202030204" pitchFamily="34" charset="0"/>
            </a:endParaRPr>
          </a:p>
        </p:txBody>
      </p:sp>
    </p:spTree>
    <p:extLst>
      <p:ext uri="{BB962C8B-B14F-4D97-AF65-F5344CB8AC3E}">
        <p14:creationId xmlns:p14="http://schemas.microsoft.com/office/powerpoint/2010/main" val="3456197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4278094"/>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12:1</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Now the Lord had said to Abram: “Get out of your country, from your family and from your father’s house, to a land that I will show you. </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560809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9140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3508653"/>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12:2</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I will make you a great nation; I will bless you and make your name great; and you shall be a blessing. </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9285453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4278094"/>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12:3</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I will bless those who bless you, and I will curse him who curses you; and in you all the families of the earth shall be blessed.” </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093472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5047536"/>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12:4</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So Abram departed as the Lord had spoken to him, and Lot went with him. And Abram was seventy-five years old when he departed from Haran. </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7766911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6586418"/>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12:5</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4800" dirty="0" smtClean="0">
                <a:solidFill>
                  <a:schemeClr val="bg1"/>
                </a:solidFill>
                <a:effectLst>
                  <a:outerShdw blurRad="38100" dist="38100" dir="2700000" algn="tl">
                    <a:srgbClr val="000000">
                      <a:alpha val="43137"/>
                    </a:srgbClr>
                  </a:outerShdw>
                </a:effectLst>
                <a:latin typeface="Arial Narrow" panose="020B0606020202030204" pitchFamily="34" charset="0"/>
              </a:rPr>
              <a:t>Then Abram took Sarai his wife and Lot his brother’s son, and all their possessions that they had gathered, and the people whom they had acquired in Haran, and they departed to go to the land of Canaan. So they came to the land of Canaan. </a:t>
            </a:r>
            <a:endParaRPr lang="en-US" sz="48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22417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4278094"/>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12:6</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Abram passed through the land to the place of </a:t>
            </a:r>
            <a:r>
              <a:rPr lang="en-US" sz="5000" dirty="0" err="1" smtClean="0">
                <a:solidFill>
                  <a:schemeClr val="bg1"/>
                </a:solidFill>
                <a:effectLst>
                  <a:outerShdw blurRad="38100" dist="38100" dir="2700000" algn="tl">
                    <a:srgbClr val="000000">
                      <a:alpha val="43137"/>
                    </a:srgbClr>
                  </a:outerShdw>
                </a:effectLst>
                <a:latin typeface="Arial Narrow" panose="020B0606020202030204" pitchFamily="34" charset="0"/>
              </a:rPr>
              <a:t>Shechem</a:t>
            </a: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 as far as the terebinth tree of </a:t>
            </a:r>
            <a:r>
              <a:rPr lang="en-US" sz="5000" dirty="0" err="1" smtClean="0">
                <a:solidFill>
                  <a:schemeClr val="bg1"/>
                </a:solidFill>
                <a:effectLst>
                  <a:outerShdw blurRad="38100" dist="38100" dir="2700000" algn="tl">
                    <a:srgbClr val="000000">
                      <a:alpha val="43137"/>
                    </a:srgbClr>
                  </a:outerShdw>
                </a:effectLst>
                <a:latin typeface="Arial Narrow" panose="020B0606020202030204" pitchFamily="34" charset="0"/>
              </a:rPr>
              <a:t>Moreh</a:t>
            </a: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 And the Canaanites were then in the land. </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967149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5047536"/>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12:7</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Then the Lord appeared to Abram and said, “To your descendants I will give this land.” And there he built an altar to the Lord, who had appeared to him. </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01554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52579"/>
        </a:solidFill>
        <a:effectLst/>
      </p:bgPr>
    </p:bg>
    <p:spTree>
      <p:nvGrpSpPr>
        <p:cNvPr id="1" name=""/>
        <p:cNvGrpSpPr/>
        <p:nvPr/>
      </p:nvGrpSpPr>
      <p:grpSpPr>
        <a:xfrm>
          <a:off x="0" y="0"/>
          <a:ext cx="0" cy="0"/>
          <a:chOff x="0" y="0"/>
          <a:chExt cx="0" cy="0"/>
        </a:xfrm>
      </p:grpSpPr>
      <p:sp>
        <p:nvSpPr>
          <p:cNvPr id="2" name="TextBox 1"/>
          <p:cNvSpPr txBox="1"/>
          <p:nvPr/>
        </p:nvSpPr>
        <p:spPr>
          <a:xfrm>
            <a:off x="156519" y="181232"/>
            <a:ext cx="8839200" cy="5816977"/>
          </a:xfrm>
          <a:prstGeom prst="rect">
            <a:avLst/>
          </a:prstGeom>
          <a:noFill/>
        </p:spPr>
        <p:txBody>
          <a:bodyPr wrap="square" rtlCol="0">
            <a:spAutoFit/>
          </a:bodyPr>
          <a:lstStyle/>
          <a:p>
            <a:pPr algn="ctr"/>
            <a:r>
              <a:rPr lang="en-US" sz="5400" b="1" u="sng" dirty="0" smtClean="0">
                <a:solidFill>
                  <a:srgbClr val="A4D76B"/>
                </a:solidFill>
                <a:effectLst>
                  <a:outerShdw blurRad="38100" dist="38100" dir="2700000" algn="tl">
                    <a:srgbClr val="000000">
                      <a:alpha val="43137"/>
                    </a:srgbClr>
                  </a:outerShdw>
                </a:effectLst>
                <a:latin typeface="Arial Narrow" panose="020B0606020202030204" pitchFamily="34" charset="0"/>
              </a:rPr>
              <a:t>Genesis 12:8</a:t>
            </a:r>
          </a:p>
          <a:p>
            <a:pPr algn="ctr"/>
            <a:endParaRPr lang="en-US" dirty="0" smtClean="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000" dirty="0" smtClean="0">
                <a:solidFill>
                  <a:schemeClr val="bg1"/>
                </a:solidFill>
                <a:effectLst>
                  <a:outerShdw blurRad="38100" dist="38100" dir="2700000" algn="tl">
                    <a:srgbClr val="000000">
                      <a:alpha val="43137"/>
                    </a:srgbClr>
                  </a:outerShdw>
                </a:effectLst>
                <a:latin typeface="Arial Narrow" panose="020B0606020202030204" pitchFamily="34" charset="0"/>
              </a:rPr>
              <a:t>And he moved from there to the mountain east of Bethel, and he pitched his tent with Bethel on the west and Ai on the east; there he built an altar to the Lord and called on the name of the Lord. </a:t>
            </a:r>
            <a:endParaRPr lang="en-US" sz="5000"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13409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TotalTime>
  <Words>409</Words>
  <Application>Microsoft Office PowerPoint</Application>
  <PresentationFormat>On-screen Show (4:3)</PresentationFormat>
  <Paragraphs>43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6</cp:revision>
  <dcterms:created xsi:type="dcterms:W3CDTF">2020-02-07T14:39:44Z</dcterms:created>
  <dcterms:modified xsi:type="dcterms:W3CDTF">2020-02-07T15:57:35Z</dcterms:modified>
</cp:coreProperties>
</file>