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A4D76B"/>
    <a:srgbClr val="C2E49C"/>
    <a:srgbClr val="2DD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D38-EFB3-4480-ACBC-A15A514BFCF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09A1-C406-4534-B204-2BB8B380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4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D38-EFB3-4480-ACBC-A15A514BFCF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09A1-C406-4534-B204-2BB8B380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2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D38-EFB3-4480-ACBC-A15A514BFCF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09A1-C406-4534-B204-2BB8B380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8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D38-EFB3-4480-ACBC-A15A514BFCF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09A1-C406-4534-B204-2BB8B380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6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D38-EFB3-4480-ACBC-A15A514BFCF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09A1-C406-4534-B204-2BB8B380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D38-EFB3-4480-ACBC-A15A514BFCF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09A1-C406-4534-B204-2BB8B380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D38-EFB3-4480-ACBC-A15A514BFCF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09A1-C406-4534-B204-2BB8B380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D38-EFB3-4480-ACBC-A15A514BFCF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09A1-C406-4534-B204-2BB8B380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9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D38-EFB3-4480-ACBC-A15A514BFCF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09A1-C406-4534-B204-2BB8B380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3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D38-EFB3-4480-ACBC-A15A514BFCF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09A1-C406-4534-B204-2BB8B380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D38-EFB3-4480-ACBC-A15A514BFCF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09A1-C406-4534-B204-2BB8B380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8ED38-EFB3-4480-ACBC-A15A514BFCF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09A1-C406-4534-B204-2BB8B380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8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1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2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839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8:47</a:t>
            </a:r>
          </a:p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 who is of God hears God’s words; therefore you do not hear, because you are not of God.”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2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839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 Timothy 3:16</a:t>
            </a:r>
          </a:p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All Scripture is given by inspiration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of God, and is profitable for doctrine,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reproof, for correction,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instruction in righteousness, 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2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839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 Timothy 3:17</a:t>
            </a:r>
          </a:p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that the man of God may be complete, thoroughly equipped for every good work.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2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839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Romans 3:10</a:t>
            </a:r>
          </a:p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 it is written: “There is none righteous, no, not one; 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2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2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839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Romans 3:11</a:t>
            </a:r>
          </a:p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There is none who understands; There is none who seeks after God.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2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839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10:14</a:t>
            </a:r>
          </a:p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 am the good shepherd;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I know My sheep, and am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known by My own.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3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3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2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839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12:38</a:t>
            </a:r>
          </a:p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Then some of the scribes and Pharisees answered, saying, “Teacher, we want to see a sign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from You.” 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2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839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12:39</a:t>
            </a:r>
          </a:p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But He answered and said to them, “An evil and adulterous generation seeks after a sign, and no sign will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 given to it except the sign of the prophet Jonah.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081" y="2133600"/>
            <a:ext cx="8394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Arial Narrow" panose="020B0606020202030204" pitchFamily="34" charset="0"/>
              </a:rPr>
              <a:t>God spoke through the </a:t>
            </a:r>
            <a:r>
              <a:rPr lang="en-US" sz="6600" b="1" u="sng" dirty="0" smtClean="0">
                <a:solidFill>
                  <a:srgbClr val="552579"/>
                </a:solidFill>
                <a:latin typeface="Arial Narrow" panose="020B0606020202030204" pitchFamily="34" charset="0"/>
              </a:rPr>
              <a:t>PROPHETS</a:t>
            </a:r>
            <a:r>
              <a:rPr lang="en-US" sz="6600" dirty="0" smtClean="0">
                <a:latin typeface="Arial Narrow" panose="020B0606020202030204" pitchFamily="34" charset="0"/>
              </a:rPr>
              <a:t>.</a:t>
            </a:r>
            <a:endParaRPr lang="en-US" sz="6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2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839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A4D7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Hebrews 1:1</a:t>
            </a:r>
          </a:p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God, who at various times and in various ways spoke in time past to the fathers by the prophets,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081" y="2133600"/>
            <a:ext cx="8394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Arial Narrow" panose="020B0606020202030204" pitchFamily="34" charset="0"/>
              </a:rPr>
              <a:t>God spoke through </a:t>
            </a:r>
          </a:p>
          <a:p>
            <a:pPr algn="ctr"/>
            <a:r>
              <a:rPr lang="en-US" sz="6600" dirty="0" smtClean="0">
                <a:latin typeface="Arial Narrow" panose="020B0606020202030204" pitchFamily="34" charset="0"/>
              </a:rPr>
              <a:t>His </a:t>
            </a:r>
            <a:r>
              <a:rPr lang="en-US" sz="6600" b="1" u="sng" dirty="0" smtClean="0">
                <a:solidFill>
                  <a:srgbClr val="552579"/>
                </a:solidFill>
                <a:latin typeface="Arial Narrow" panose="020B0606020202030204" pitchFamily="34" charset="0"/>
              </a:rPr>
              <a:t>SON</a:t>
            </a:r>
            <a:r>
              <a:rPr lang="en-US" sz="6600" dirty="0" smtClean="0">
                <a:latin typeface="Arial Narrow" panose="020B0606020202030204" pitchFamily="34" charset="0"/>
              </a:rPr>
              <a:t>.</a:t>
            </a:r>
            <a:endParaRPr lang="en-US" sz="6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2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839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14:26</a:t>
            </a:r>
          </a:p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But the Helper, the Holy Spirit, whom the Father will send in My name,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 will teach you all things, and bring to your remembrance all things that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 said to you.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081" y="2133600"/>
            <a:ext cx="8394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Arial Narrow" panose="020B0606020202030204" pitchFamily="34" charset="0"/>
              </a:rPr>
              <a:t>God speaks through the </a:t>
            </a:r>
            <a:r>
              <a:rPr lang="en-US" sz="6600" b="1" u="sng" dirty="0" smtClean="0">
                <a:solidFill>
                  <a:srgbClr val="552579"/>
                </a:solidFill>
                <a:latin typeface="Arial Narrow" panose="020B0606020202030204" pitchFamily="34" charset="0"/>
              </a:rPr>
              <a:t>HOLY</a:t>
            </a:r>
            <a:r>
              <a:rPr lang="en-US" sz="6600" dirty="0" smtClean="0">
                <a:latin typeface="Arial Narrow" panose="020B0606020202030204" pitchFamily="34" charset="0"/>
              </a:rPr>
              <a:t> </a:t>
            </a:r>
            <a:r>
              <a:rPr lang="en-US" sz="6600" b="1" u="sng" dirty="0" smtClean="0">
                <a:solidFill>
                  <a:srgbClr val="552579"/>
                </a:solidFill>
                <a:latin typeface="Arial Narrow" panose="020B0606020202030204" pitchFamily="34" charset="0"/>
              </a:rPr>
              <a:t>SPIRIT</a:t>
            </a:r>
            <a:r>
              <a:rPr lang="en-US" sz="6600" dirty="0" smtClean="0">
                <a:latin typeface="Arial Narrow" panose="020B0606020202030204" pitchFamily="34" charset="0"/>
              </a:rPr>
              <a:t>.</a:t>
            </a:r>
            <a:endParaRPr lang="en-US" sz="6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2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839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16:13</a:t>
            </a:r>
          </a:p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However, when He, the Spirit of truth, has come, He will guide you into all truth; for He will not speak on His own authority, but whatever He hears He will speak; and He will tell you things to come. 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2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9" y="181232"/>
            <a:ext cx="8839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16:14</a:t>
            </a:r>
          </a:p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 will glorify Me, for He will take of what is Mine and declare it to you.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081" y="2133600"/>
            <a:ext cx="8394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Arial Narrow" panose="020B0606020202030204" pitchFamily="34" charset="0"/>
              </a:rPr>
              <a:t>God speaks through </a:t>
            </a:r>
          </a:p>
          <a:p>
            <a:pPr algn="ctr"/>
            <a:r>
              <a:rPr lang="en-US" sz="6600" dirty="0" smtClean="0">
                <a:latin typeface="Arial Narrow" panose="020B0606020202030204" pitchFamily="34" charset="0"/>
              </a:rPr>
              <a:t>His </a:t>
            </a:r>
            <a:r>
              <a:rPr lang="en-US" sz="6600" b="1" u="sng" dirty="0" smtClean="0">
                <a:solidFill>
                  <a:srgbClr val="552579"/>
                </a:solidFill>
                <a:latin typeface="Arial Narrow" panose="020B0606020202030204" pitchFamily="34" charset="0"/>
              </a:rPr>
              <a:t>WORD</a:t>
            </a:r>
            <a:r>
              <a:rPr lang="en-US" sz="6600" dirty="0" smtClean="0">
                <a:latin typeface="Arial Narrow" panose="020B0606020202030204" pitchFamily="34" charset="0"/>
              </a:rPr>
              <a:t>.</a:t>
            </a:r>
            <a:endParaRPr lang="en-US" sz="6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347</Words>
  <Application>Microsoft Office PowerPoint</Application>
  <PresentationFormat>On-screen Show (4:3)</PresentationFormat>
  <Paragraphs>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4</cp:revision>
  <dcterms:created xsi:type="dcterms:W3CDTF">2020-02-07T14:39:44Z</dcterms:created>
  <dcterms:modified xsi:type="dcterms:W3CDTF">2020-02-07T16:21:05Z</dcterms:modified>
</cp:coreProperties>
</file>