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367"/>
    <a:srgbClr val="213B5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98202C-1B32-4654-BA35-379B09C1433D}"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173719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8202C-1B32-4654-BA35-379B09C1433D}"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309630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8202C-1B32-4654-BA35-379B09C1433D}"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19410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8202C-1B32-4654-BA35-379B09C1433D}"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88899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8202C-1B32-4654-BA35-379B09C1433D}"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298674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98202C-1B32-4654-BA35-379B09C1433D}"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381039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98202C-1B32-4654-BA35-379B09C1433D}"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232919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98202C-1B32-4654-BA35-379B09C1433D}"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164248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8202C-1B32-4654-BA35-379B09C1433D}"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107308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8202C-1B32-4654-BA35-379B09C1433D}"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50558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8202C-1B32-4654-BA35-379B09C1433D}"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A5CF7-2F5A-43B3-97E0-289F8743124B}" type="slidenum">
              <a:rPr lang="en-US" smtClean="0"/>
              <a:t>‹#›</a:t>
            </a:fld>
            <a:endParaRPr lang="en-US"/>
          </a:p>
        </p:txBody>
      </p:sp>
    </p:spTree>
    <p:extLst>
      <p:ext uri="{BB962C8B-B14F-4D97-AF65-F5344CB8AC3E}">
        <p14:creationId xmlns:p14="http://schemas.microsoft.com/office/powerpoint/2010/main" val="327935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8202C-1B32-4654-BA35-379B09C1433D}" type="datetimeFigureOut">
              <a:rPr lang="en-US" smtClean="0"/>
              <a:t>2/21/2020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A5CF7-2F5A-43B3-97E0-289F8743124B}" type="slidenum">
              <a:rPr lang="en-US" smtClean="0"/>
              <a:t>‹#›</a:t>
            </a:fld>
            <a:endParaRPr lang="en-US"/>
          </a:p>
        </p:txBody>
      </p:sp>
    </p:spTree>
    <p:extLst>
      <p:ext uri="{BB962C8B-B14F-4D97-AF65-F5344CB8AC3E}">
        <p14:creationId xmlns:p14="http://schemas.microsoft.com/office/powerpoint/2010/main" val="3801171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15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…spoke in time past to the fathers by the prophets,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8659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has in these last days spoken to us by His Son,…</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5031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3416320"/>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John 5:46</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if you believed Moses,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you would believe Me; for he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wrote about Me.</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32207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1877437"/>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has in these last days…</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02674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185761"/>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…spoken to us by His Son, whom He has appointed heir of all things, through whom also He made the worlds;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8104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17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3416320"/>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John 1:1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In the beginning was the Word, and the Word was with God,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the Word was God.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83241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1877437"/>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John 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He was in the beginning with God.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60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3416320"/>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John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All things were made through Him, and without Him nothing was made that was made.</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80519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3416320"/>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who being the brightness of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His glory and the express image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of His person,…</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7736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3508653"/>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God, who at various times and in various ways spoke in time past to the fathers by the prophets,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68047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107" y="0"/>
            <a:ext cx="4574059" cy="6861089"/>
          </a:xfrm>
          <a:prstGeom prst="rect">
            <a:avLst/>
          </a:prstGeom>
        </p:spPr>
      </p:pic>
    </p:spTree>
    <p:extLst>
      <p:ext uri="{BB962C8B-B14F-4D97-AF65-F5344CB8AC3E}">
        <p14:creationId xmlns:p14="http://schemas.microsoft.com/office/powerpoint/2010/main" val="3825189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upholding all things by the word of His power,...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5309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6494085"/>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Colossians 1:16</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by Him all things were created that are in heaven and that are on earth, visible and invisible, whether thrones or dominions or principalities or powers. All things were created through Him and for Him.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2812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Colossians 1:17</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He is before all things,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in Him all things consist.</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28258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…when He had by Himself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purged our sins,…</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33647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185761"/>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Ephesians 2:13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now in Christ Jesus you who once were far off have been brought near by the blood of Christ.</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1766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…sat down at the right hand of the Majesty on high,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696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185761"/>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Colossians 3:1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If then you were raised with Christ, seek those things which are above, where Christ is, sitting at the right hand of God.</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36067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12108"/>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Jesus is greater than the </a:t>
            </a:r>
            <a:r>
              <a:rPr lang="en-US" sz="6600" b="1" u="sng" dirty="0" smtClean="0">
                <a:solidFill>
                  <a:srgbClr val="345367"/>
                </a:solidFill>
                <a:effectLst>
                  <a:outerShdw blurRad="38100" dist="38100" dir="2700000" algn="tl">
                    <a:srgbClr val="000000">
                      <a:alpha val="43137"/>
                    </a:srgbClr>
                  </a:outerShdw>
                </a:effectLst>
                <a:latin typeface="Arial Narrow" panose="020B0606020202030204" pitchFamily="34" charset="0"/>
              </a:rPr>
              <a:t>PROPHETS</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08466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12108"/>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Jesus is greater than </a:t>
            </a:r>
            <a:r>
              <a:rPr lang="en-US" sz="6600" b="1" u="sng" dirty="0" smtClean="0">
                <a:solidFill>
                  <a:srgbClr val="345367"/>
                </a:solidFill>
                <a:effectLst>
                  <a:outerShdw blurRad="38100" dist="38100" dir="2700000" algn="tl">
                    <a:srgbClr val="000000">
                      <a:alpha val="43137"/>
                    </a:srgbClr>
                  </a:outerShdw>
                </a:effectLst>
                <a:latin typeface="Arial Narrow" panose="020B0606020202030204" pitchFamily="34" charset="0"/>
              </a:rPr>
              <a:t>RELIGION</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13114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955203"/>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has in these last days spoken to us by His Son, whom He has appointed heir of all things, through whom also He made the worlds;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35535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12108"/>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Jesus’ work is</a:t>
            </a:r>
          </a:p>
          <a:p>
            <a:pPr algn="ctr"/>
            <a:r>
              <a:rPr lang="en-US" sz="6600" b="1" u="sng" dirty="0" smtClean="0">
                <a:solidFill>
                  <a:srgbClr val="345367"/>
                </a:solidFill>
                <a:effectLst>
                  <a:outerShdw blurRad="38100" dist="38100" dir="2700000" algn="tl">
                    <a:srgbClr val="000000">
                      <a:alpha val="43137"/>
                    </a:srgbClr>
                  </a:outerShdw>
                </a:effectLst>
                <a:latin typeface="Arial Narrow" panose="020B0606020202030204" pitchFamily="34" charset="0"/>
              </a:rPr>
              <a:t>COMPLETED</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94380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71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6494085"/>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1:3</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who being the brightness of His glory and the express image of His person, and upholding all things by the word of His power, when He had by Himself purged our sins, sat down at the right hand of the Majesty on high,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5154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185761"/>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1:4</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having become so much better than the angels, as He has by inheritance obtained a more excellent name than they.</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65874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0530"/>
            <a:ext cx="5538239" cy="32374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394" y="0"/>
            <a:ext cx="5008605" cy="375645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272" r="7546"/>
          <a:stretch/>
        </p:blipFill>
        <p:spPr>
          <a:xfrm>
            <a:off x="0" y="3604"/>
            <a:ext cx="4506097" cy="375285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109"/>
          <a:stretch/>
        </p:blipFill>
        <p:spPr>
          <a:xfrm>
            <a:off x="4497859" y="3756454"/>
            <a:ext cx="4659322" cy="3101546"/>
          </a:xfrm>
          <a:prstGeom prst="rect">
            <a:avLst/>
          </a:prstGeom>
        </p:spPr>
      </p:pic>
    </p:spTree>
    <p:extLst>
      <p:ext uri="{BB962C8B-B14F-4D97-AF65-F5344CB8AC3E}">
        <p14:creationId xmlns:p14="http://schemas.microsoft.com/office/powerpoint/2010/main" val="105151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2646878"/>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Hebrews 1:1</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God, who at various times and in various ways…</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3550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31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14184"/>
            <a:ext cx="8822724" cy="4185761"/>
          </a:xfrm>
          <a:prstGeom prst="rect">
            <a:avLst/>
          </a:prstGeom>
          <a:noFill/>
        </p:spPr>
        <p:txBody>
          <a:bodyPr wrap="square" rtlCol="0">
            <a:spAutoFit/>
          </a:bodyPr>
          <a:lstStyle/>
          <a:p>
            <a:pPr algn="ctr"/>
            <a:r>
              <a:rPr lang="en-US" sz="54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1 Corinthians 13:12</a:t>
            </a:r>
          </a:p>
          <a:p>
            <a:pPr algn="ctr"/>
            <a:endParaRPr lang="en-US" sz="12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now we see in a mirror, dimly, but then face to face. Now I know in part, but then I shall know just as I also am known.</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0902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497</Words>
  <Application>Microsoft Office PowerPoint</Application>
  <PresentationFormat>On-screen Show (4:3)</PresentationFormat>
  <Paragraphs>77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2020-02-21T16:06:09Z</dcterms:created>
  <dcterms:modified xsi:type="dcterms:W3CDTF">2020-02-21T16:49:16Z</dcterms:modified>
</cp:coreProperties>
</file>