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9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0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6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1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8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2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5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3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9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3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08777-0AD4-4F09-83B4-4E06C738E768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727E-2831-48E8-86C5-9C37E3132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0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4931" y="3657600"/>
            <a:ext cx="763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Psalm 81:10-14</a:t>
            </a:r>
            <a:endParaRPr lang="en-US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3:10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Therefore I was angry with that generation, and said, ‘They always go astray in their heart, and they have not known My ways.’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1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3:11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 I swore in My wrath, ‘They shall not enter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rest.’ ”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1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3:12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Beware, brethren, lest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be in any of you an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evil heart of unbelief in departing from the living God;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3:13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but exhort one another daily, while it is called “Today,”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lest any of you be hardened through the deceitfulness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sin.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1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3:14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we have become partakers of Christ if we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hold the beginning of our confidence steadfast to the end,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85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3:15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while it is said: “Today, if you will hear His voice, do not harden your hearts as in the rebellion.”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3:16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who, having heard, rebelled? Indeed, was it not all who came out of Egypt, led by Moses?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8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3:17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Now with whom was He angry forty years? Was it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 with those who sinned, whose corpses fell in the wilderness?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04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3:18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to whom did He swear that they would not enter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 rest, but to those who did not obey?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3:19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 we see that they could not enter in because of unbelief.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7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Psalm 81:10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am the Lord your God, who brought you out of the land of Egypt; Open your mouth wide, and I will fill it.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8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4931" y="3657600"/>
            <a:ext cx="763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Psalm 81:10-14</a:t>
            </a:r>
            <a:endParaRPr lang="en-US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Psalm 81:11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“But My people would not heed My voice, and Israel would have none of Me.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Psalm 81:12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 I gave them over to their own stubborn heart, to walk in their own counsels.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Psalm 81:13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“Oh, that My people would listen to Me, that Israel would walk in My ways!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Psalm 81:14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would soon subdue their enemies, and turn My hand against their adversaries.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92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3:7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Therefore, as the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Holy Spirit says: “Today, if you will hear His voice,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3:8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 not harden your hearts as in the rebellion, in the day of trial in the wilderness,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140043"/>
            <a:ext cx="89874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3:9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Where your fathers tested Me, tried Me, and saw My works forty years.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1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411</Words>
  <Application>Microsoft Office PowerPoint</Application>
  <PresentationFormat>On-screen Show (4:3)</PresentationFormat>
  <Paragraphs>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3</cp:revision>
  <dcterms:created xsi:type="dcterms:W3CDTF">2020-01-10T15:22:11Z</dcterms:created>
  <dcterms:modified xsi:type="dcterms:W3CDTF">2020-01-10T15:42:53Z</dcterms:modified>
</cp:coreProperties>
</file>