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7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4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EE57-C9E6-4F51-9328-354C7E88BCC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3A0F-F9F5-40BB-AC2A-711836F30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2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1805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Holding the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Map Correctly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4951" y="4184822"/>
            <a:ext cx="7554097" cy="0"/>
          </a:xfrm>
          <a:prstGeom prst="line">
            <a:avLst/>
          </a:prstGeom>
          <a:ln w="76200">
            <a:solidFill>
              <a:srgbClr val="990000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61318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Various Scriptures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4:18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Jesus, walking by the Sea of Galilee, saw two brothers, Simon called Peter, and Andrew his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brother, casting a net into the sea; for they were fishermen. </a:t>
            </a:r>
          </a:p>
        </p:txBody>
      </p:sp>
    </p:spTree>
    <p:extLst>
      <p:ext uri="{BB962C8B-B14F-4D97-AF65-F5344CB8AC3E}">
        <p14:creationId xmlns:p14="http://schemas.microsoft.com/office/powerpoint/2010/main" val="15210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4:19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He said to them, “Follow Me, and I will make you fishers of men.” </a:t>
            </a:r>
          </a:p>
        </p:txBody>
      </p:sp>
    </p:spTree>
    <p:extLst>
      <p:ext uri="{BB962C8B-B14F-4D97-AF65-F5344CB8AC3E}">
        <p14:creationId xmlns:p14="http://schemas.microsoft.com/office/powerpoint/2010/main" val="40243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4:20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immediately left their nets and followed Him.</a:t>
            </a:r>
          </a:p>
        </p:txBody>
      </p:sp>
    </p:spTree>
    <p:extLst>
      <p:ext uri="{BB962C8B-B14F-4D97-AF65-F5344CB8AC3E}">
        <p14:creationId xmlns:p14="http://schemas.microsoft.com/office/powerpoint/2010/main" val="36932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4:21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Going on from there, He saw two other brothers, James the son of Zebedee, and John his brother,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the boat with Zebedee their father, mending their nets.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called them, </a:t>
            </a:r>
          </a:p>
        </p:txBody>
      </p:sp>
    </p:spTree>
    <p:extLst>
      <p:ext uri="{BB962C8B-B14F-4D97-AF65-F5344CB8AC3E}">
        <p14:creationId xmlns:p14="http://schemas.microsoft.com/office/powerpoint/2010/main" val="40836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4:22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immediately they left the boat and their father, and followed Him.</a:t>
            </a:r>
          </a:p>
        </p:txBody>
      </p:sp>
    </p:spTree>
    <p:extLst>
      <p:ext uri="{BB962C8B-B14F-4D97-AF65-F5344CB8AC3E}">
        <p14:creationId xmlns:p14="http://schemas.microsoft.com/office/powerpoint/2010/main" val="11015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9:9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Jesus passed on from there,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saw a man named Matthew sitting at the tax office. And He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said to him, “Follow Me.” So he arose and followed Him.</a:t>
            </a:r>
          </a:p>
        </p:txBody>
      </p:sp>
    </p:spTree>
    <p:extLst>
      <p:ext uri="{BB962C8B-B14F-4D97-AF65-F5344CB8AC3E}">
        <p14:creationId xmlns:p14="http://schemas.microsoft.com/office/powerpoint/2010/main" val="30412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Timothy 3:16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 Scripture is given by inspiration of God, and is profitable for doctrine, for reproof, for correction, for instruction in righteousness, </a:t>
            </a:r>
          </a:p>
        </p:txBody>
      </p:sp>
    </p:spTree>
    <p:extLst>
      <p:ext uri="{BB962C8B-B14F-4D97-AF65-F5344CB8AC3E}">
        <p14:creationId xmlns:p14="http://schemas.microsoft.com/office/powerpoint/2010/main" val="16333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Timothy 3:17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that the man of God may be complete, thoroughly equipped for every good work.</a:t>
            </a:r>
          </a:p>
        </p:txBody>
      </p:sp>
    </p:spTree>
    <p:extLst>
      <p:ext uri="{BB962C8B-B14F-4D97-AF65-F5344CB8AC3E}">
        <p14:creationId xmlns:p14="http://schemas.microsoft.com/office/powerpoint/2010/main" val="9537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Peter 1:19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so we have the prophetic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word confirmed, which you do well to heed as a light that shines in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dark place, until the day dawns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the morning star rises in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your hearts; </a:t>
            </a:r>
          </a:p>
        </p:txBody>
      </p:sp>
    </p:spTree>
    <p:extLst>
      <p:ext uri="{BB962C8B-B14F-4D97-AF65-F5344CB8AC3E}">
        <p14:creationId xmlns:p14="http://schemas.microsoft.com/office/powerpoint/2010/main" val="21756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Peter 1:20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knowing this first, that no prophecy of Scripture is of any private interpretation, </a:t>
            </a:r>
          </a:p>
        </p:txBody>
      </p:sp>
    </p:spTree>
    <p:extLst>
      <p:ext uri="{BB962C8B-B14F-4D97-AF65-F5344CB8AC3E}">
        <p14:creationId xmlns:p14="http://schemas.microsoft.com/office/powerpoint/2010/main" val="23765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022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Peter 1:21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prophecy never came by the will of man, but holy men of God spoke as they were moved by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22616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Hebrews 4:12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 word of God is living and powerful, and sharper than any two-edged sword, piercing even to the division of soul and spirit, and of joints and marrow, and is a discerner of the thoughts and intents of the heart.</a:t>
            </a:r>
          </a:p>
        </p:txBody>
      </p:sp>
    </p:spTree>
    <p:extLst>
      <p:ext uri="{BB962C8B-B14F-4D97-AF65-F5344CB8AC3E}">
        <p14:creationId xmlns:p14="http://schemas.microsoft.com/office/powerpoint/2010/main" val="15785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Psalm 119:9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can a young man cleanse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his way? By taking heed according to Your word. </a:t>
            </a:r>
          </a:p>
        </p:txBody>
      </p:sp>
    </p:spTree>
    <p:extLst>
      <p:ext uri="{BB962C8B-B14F-4D97-AF65-F5344CB8AC3E}">
        <p14:creationId xmlns:p14="http://schemas.microsoft.com/office/powerpoint/2010/main" val="22798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Psalm 119:10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With my whole heart I have sought You; Oh, let me not wander from Your commandments! </a:t>
            </a:r>
          </a:p>
        </p:txBody>
      </p:sp>
    </p:spTree>
    <p:extLst>
      <p:ext uri="{BB962C8B-B14F-4D97-AF65-F5344CB8AC3E}">
        <p14:creationId xmlns:p14="http://schemas.microsoft.com/office/powerpoint/2010/main" val="18853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Psalm 119:11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Your word I have hidden in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my heart, that I might not sin against You.</a:t>
            </a:r>
          </a:p>
        </p:txBody>
      </p:sp>
    </p:spTree>
    <p:extLst>
      <p:ext uri="{BB962C8B-B14F-4D97-AF65-F5344CB8AC3E}">
        <p14:creationId xmlns:p14="http://schemas.microsoft.com/office/powerpoint/2010/main" val="29710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Psalm 119:105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Your word is a lamp to my feet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a light to my path.</a:t>
            </a:r>
          </a:p>
        </p:txBody>
      </p:sp>
    </p:spTree>
    <p:extLst>
      <p:ext uri="{BB962C8B-B14F-4D97-AF65-F5344CB8AC3E}">
        <p14:creationId xmlns:p14="http://schemas.microsoft.com/office/powerpoint/2010/main" val="3173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3703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Always remember the Bible 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is the </a:t>
            </a:r>
            <a:r>
              <a:rPr lang="en-US" sz="6000" b="1" u="sng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FINAL</a:t>
            </a:r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u="sng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AUTHORITY</a:t>
            </a:r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for every believer.</a:t>
            </a:r>
            <a:endParaRPr lang="en-US" sz="6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2421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EXPERIENCE</a:t>
            </a:r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must always 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be tested by Scripture.</a:t>
            </a:r>
            <a:endParaRPr lang="en-US" sz="6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7479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Experience can give a </a:t>
            </a:r>
            <a:r>
              <a:rPr lang="en-US" sz="6000" b="1" u="sng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DISTORTED</a:t>
            </a:r>
            <a:r>
              <a:rPr lang="en-US" sz="6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view of God.</a:t>
            </a:r>
            <a:endParaRPr lang="en-US" sz="6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1805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Holding the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Map Correctly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4951" y="4184822"/>
            <a:ext cx="7554097" cy="0"/>
          </a:xfrm>
          <a:prstGeom prst="line">
            <a:avLst/>
          </a:prstGeom>
          <a:ln w="76200">
            <a:solidFill>
              <a:srgbClr val="990000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61318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Various Scriptures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1:18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 wrath of God is revealed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from heaven against all ungodliness and unrighteousness of men, who suppress the truth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unrighteousness, 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1:19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because what may be known of God is manifest in them, for God has shown it to them. 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1:20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since the creation of the world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His invisible attributes are clearly seen, being understood by the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things that are made, even His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eternal power and Godhead,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 that they are without excuse, 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1:21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because, although they knew God, they did not glorify Him as God,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 were thankful, but became futile in their thoughts, and their foolish hearts were darkened. 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1:22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Professing to be wise,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became fools, 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1:23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changed the glory of the incorruptible God into an image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made like corruptible man—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birds and four-footed animals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creeping things. 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172995"/>
            <a:ext cx="9012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1:24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Therefore God also gave them up 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uncleanness, in the lusts of their hearts, to dishonor their bodies among themselves,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648</Words>
  <Application>Microsoft Office PowerPoint</Application>
  <PresentationFormat>On-screen Show (4:3)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2020-01-03T14:59:52Z</dcterms:created>
  <dcterms:modified xsi:type="dcterms:W3CDTF">2020-01-03T15:32:09Z</dcterms:modified>
</cp:coreProperties>
</file>