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86D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3133-3FBF-4066-82C8-CBBB27FBEEF9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62AD-7546-4B7F-8132-44EC8A127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5837" r="14112" b="5629"/>
          <a:stretch/>
        </p:blipFill>
        <p:spPr>
          <a:xfrm>
            <a:off x="-8389" y="-576649"/>
            <a:ext cx="9152389" cy="72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16:1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thirty-sixth year of the reign of Asa,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Baasha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king of Israel came up against Judah and built Ramah, that he might let none go out or come in to Asa king of Judah.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16:2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Asa brought silver and gold from the treasuries of the house of the Lord and of the king’s house, and sent to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Ben-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Hadad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king of Syria, who dwelt in Damascus, saying,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16:3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there be a treaty between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and me, as there was between my father and your father. See,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sent you silver and gold; come, break your treaty with </a:t>
            </a:r>
            <a:r>
              <a:rPr lang="en-US" sz="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Baasha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king of Israel, so that he will withdraw from me.”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98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Self-centeredness is a subtle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TRAP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12:23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Jesus answered them, saying, “The hour has come that the Son of Man should be glorified.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12:24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assuredly, I say to you, unless a grain of wheat falls into the ground and dies,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remains alone; but if it dies,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produces much grain.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12:25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who loves his life will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lose it, and he who hates his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in this world will keep it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eternal life.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98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chosen to involve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5837" r="14112" b="5629"/>
          <a:stretch/>
        </p:blipFill>
        <p:spPr>
          <a:xfrm>
            <a:off x="-8389" y="-576649"/>
            <a:ext cx="9152389" cy="72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21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3:10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written: “There is none righteous, no, not one;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21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3:11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who understands; There is none who seeks after God.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21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6:44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one can come to Me unless the Father who sent Me draws him; and I will raise him up at the last day.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98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try to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something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instead of seeing what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Psalm 20:7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trust in chariots, and some in horses; But we will remember the name of the Lord our God.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14:9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Zerah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Ethiopian came out against them with an army of a million men and three hundred chariots, and he came to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Mareshah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14:10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Asa went out against him, and they set the troops in battle array in the Valley of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Zephathah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Mareshah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41" y="140043"/>
            <a:ext cx="899571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B88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Chronicles 14:11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Asa cried out to the Lord his God, and said, “Lord, it is nothing for You to help, whether with many or with those who have no power; help us, O Lord our God, for we rest on You, and in Your name we go against this multitude. O Lord, You are our God; do not let man prevail against You!”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469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2020-01-10T14:41:21Z</dcterms:created>
  <dcterms:modified xsi:type="dcterms:W3CDTF">2020-01-10T15:19:40Z</dcterms:modified>
</cp:coreProperties>
</file>