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1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8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6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A1A2-D7CE-483E-AB4F-29A4E4587B50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EA31-58EE-4786-B07F-4C9860A7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18:29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 his fellow servant fell down at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his feet and begged him, saying,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‘Have patience with me,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I will pay you all.’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18:30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he would not, but went and threw him into prison till he should pay the debt.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18:31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 when his fellow servants saw what had been done, they were very grieved, and came and told their master all that had been done.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18:32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his master, after he had called him, said to him, ‘You wicked servant! I forgave you all that debt because you begged me.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18:33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Should you not also have had compassion on your fellow servant, just as I had pity on you?’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18:34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his master was angry, and delivered him to the torturers until he should pay all that was due to him.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18:35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“So My heavenly Father also will do to you if each of you, from his heart, does not forgive his brother his trespasses.”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It is beyond our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ABILITY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to repay.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It is greater than any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OFFENSE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we have suffered.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Without seeing ourselves as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HELPLESS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sinners: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18:21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Peter came to Him and said, “Lord, how often shall my brother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 against me, and I forgive him?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Up to seven times?”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cannot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APPRECIATE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God’s grace.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cannot truly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FORGIVE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others as we should.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It creates expressions of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WONDER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and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PRAISE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 has seen us at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our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WORST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and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STILL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loves us.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 knows everything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 have ever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THOUGHT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or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DONE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 are no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SKELETONS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in the closet.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God’s love cannot be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EARNED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and therefore cannot be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LOST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 removes my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CONDEMNATION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 considers me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INNOCENT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06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Christ declares me </a:t>
            </a:r>
            <a:r>
              <a:rPr lang="en-US" sz="66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RIGHTEOUS</a:t>
            </a:r>
            <a:r>
              <a:rPr lang="en-US" sz="6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en-US" sz="6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18:22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said to him, “I do not say to you, up to seven times, but up to seventy times seven.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Corinthians 5:21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He made Him who knew no sin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be sin for us, that we might become the righteousness of God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Him.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2:2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He Himself is the propitiation for our sins, and not for ours only but also for the whole world.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John 4:10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 this is love, not that we loved God, but that He loved us and sent His Son to be the propitiation for our sins.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18:23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Therefore the kingdom of heaven is like a certain king who wanted to settle accounts with his servants.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18:24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when he had begun to settle accounts, one was brought to him who owed him ten thousand talents.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18:25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as he was not able to pay, his master commanded that he be sold, with his wife and children and all that he had, and that payment be made.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18:26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 servant therefore fell down before him, saying, ‘Master, have patience with me, and I will pay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 all.’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18:27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the master of that servant was moved with compassion, released him, and forgave him the debt.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92" y="568411"/>
            <a:ext cx="885567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Matthew 18:28</a:t>
            </a:r>
          </a:p>
          <a:p>
            <a:pPr algn="ctr"/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“But that servant went out and found one of his fellow servants who owed him a hundred denarii; and he laid hands on him and took him by the throat, saying, ‘Pay me what </a:t>
            </a:r>
          </a:p>
          <a:p>
            <a:pPr algn="ctr"/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 owe!’ 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609</Words>
  <Application>Microsoft Office PowerPoint</Application>
  <PresentationFormat>On-screen Show (4:3)</PresentationFormat>
  <Paragraphs>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2019-11-27T15:55:25Z</dcterms:created>
  <dcterms:modified xsi:type="dcterms:W3CDTF">2019-11-27T16:18:45Z</dcterms:modified>
</cp:coreProperties>
</file>