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C0C"/>
    <a:srgbClr val="98450E"/>
    <a:srgbClr val="F9DB04"/>
    <a:srgbClr val="BA2400"/>
    <a:srgbClr val="828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9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4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9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9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6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8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8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7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9006-4DF0-46F2-9CE2-DEDB13BE35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4C74-22F6-43F0-9774-5232EAD2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7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5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8166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We’re commanded to </a:t>
            </a:r>
          </a:p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thankful at the </a:t>
            </a:r>
          </a:p>
          <a:p>
            <a:pPr algn="ctr"/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RIGHT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TIME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right time is </a:t>
            </a:r>
          </a:p>
          <a:p>
            <a:pPr algn="ctr"/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ALL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TIME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right time is </a:t>
            </a:r>
          </a:p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ALL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PLACES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right time is </a:t>
            </a:r>
          </a:p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among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ALL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PEOPLE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Among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NON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CHRISTIANS.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4247317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Psalm 18:49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Therefore will I give thanks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unto thee, O Lord, among the heathen, and sing praises unto thy name.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Among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CHRISTIANS.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Psalm 35:18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will give thee thanks in the great congregation: I will praise thee among much people.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When you’re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ALONE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Psalm 19:62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At midnight I will rise to give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thanks unto thee because of thy righteous judgments.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3:1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know this, that in the last days perilous times will come: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the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RIGHT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PERSON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Because of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He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Isaiah 45:22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Look unto me, and be ye saved,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all the ends of the earth: for I am God, and there is none else.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Because of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has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DONE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Because of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is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DOING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4247317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Romans 8:28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we know that all things work together for good to them that love God, to them who are the called according to his purpose.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4247317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1:6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Being confident of this very thing, that he which hath begun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good work in you will perform it until the day of Jesus Christ: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the right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REASON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76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It’s God’s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WILL</a:t>
            </a:r>
            <a:r>
              <a:rPr lang="en-US" sz="6600" b="1" dirty="0" smtClean="0">
                <a:solidFill>
                  <a:srgbClr val="82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82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men will be lovers of themselves, lovers of money, boasters, proud, blasphemers, disobedient to parents, unthankful, unholy,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8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3:3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unloving, unforgiving, slanderers, without self-control, brutal, despisers of good,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3:4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traitors, headstrong, haughty, lovers of pleasure rather than lovers of God,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3:5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having a form of godliness but denying its power. And from such people turn away!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3:6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of this sort are those who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creep into households and make captives of gullible women loaded down with sins, led away by various lusts,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Timothy 3:7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always learning and never able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come to the knowledge of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truth.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5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84"/>
            <a:ext cx="9144000" cy="3416320"/>
          </a:xfrm>
          <a:prstGeom prst="rect">
            <a:avLst/>
          </a:prstGeom>
          <a:solidFill>
            <a:srgbClr val="823C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9D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Thessalonians 5:18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everything give thanks;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this is the will of God in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Christ Jesus for you.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397</Words>
  <Application>Microsoft Office PowerPoint</Application>
  <PresentationFormat>On-screen Show (4:3)</PresentationFormat>
  <Paragraphs>57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5</cp:revision>
  <dcterms:created xsi:type="dcterms:W3CDTF">2019-11-15T15:41:48Z</dcterms:created>
  <dcterms:modified xsi:type="dcterms:W3CDTF">2019-11-15T16:28:10Z</dcterms:modified>
</cp:coreProperties>
</file>