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7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3C0C"/>
    <a:srgbClr val="98450E"/>
    <a:srgbClr val="F9DB04"/>
    <a:srgbClr val="BA2400"/>
    <a:srgbClr val="828D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72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9006-4DF0-46F2-9CE2-DEDB13BE3510}" type="datetimeFigureOut">
              <a:rPr lang="en-US" smtClean="0"/>
              <a:t>11/15/2019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4C74-22F6-43F0-9774-5232EAD2F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97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9006-4DF0-46F2-9CE2-DEDB13BE3510}" type="datetimeFigureOut">
              <a:rPr lang="en-US" smtClean="0"/>
              <a:t>11/15/2019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4C74-22F6-43F0-9774-5232EAD2F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046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9006-4DF0-46F2-9CE2-DEDB13BE3510}" type="datetimeFigureOut">
              <a:rPr lang="en-US" smtClean="0"/>
              <a:t>11/15/2019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4C74-22F6-43F0-9774-5232EAD2F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91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9006-4DF0-46F2-9CE2-DEDB13BE3510}" type="datetimeFigureOut">
              <a:rPr lang="en-US" smtClean="0"/>
              <a:t>11/15/2019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4C74-22F6-43F0-9774-5232EAD2F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29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9006-4DF0-46F2-9CE2-DEDB13BE3510}" type="datetimeFigureOut">
              <a:rPr lang="en-US" smtClean="0"/>
              <a:t>11/15/2019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4C74-22F6-43F0-9774-5232EAD2F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995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9006-4DF0-46F2-9CE2-DEDB13BE3510}" type="datetimeFigureOut">
              <a:rPr lang="en-US" smtClean="0"/>
              <a:t>11/15/2019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4C74-22F6-43F0-9774-5232EAD2F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490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9006-4DF0-46F2-9CE2-DEDB13BE3510}" type="datetimeFigureOut">
              <a:rPr lang="en-US" smtClean="0"/>
              <a:t>11/15/2019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4C74-22F6-43F0-9774-5232EAD2F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790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9006-4DF0-46F2-9CE2-DEDB13BE3510}" type="datetimeFigureOut">
              <a:rPr lang="en-US" smtClean="0"/>
              <a:t>11/15/2019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4C74-22F6-43F0-9774-5232EAD2F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863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9006-4DF0-46F2-9CE2-DEDB13BE3510}" type="datetimeFigureOut">
              <a:rPr lang="en-US" smtClean="0"/>
              <a:t>11/15/2019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4C74-22F6-43F0-9774-5232EAD2F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48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9006-4DF0-46F2-9CE2-DEDB13BE3510}" type="datetimeFigureOut">
              <a:rPr lang="en-US" smtClean="0"/>
              <a:t>11/15/2019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4C74-22F6-43F0-9774-5232EAD2F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081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9006-4DF0-46F2-9CE2-DEDB13BE3510}" type="datetimeFigureOut">
              <a:rPr lang="en-US" smtClean="0"/>
              <a:t>11/15/2019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4C74-22F6-43F0-9774-5232EAD2F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376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9006-4DF0-46F2-9CE2-DEDB13BE3510}" type="datetimeFigureOut">
              <a:rPr lang="en-US" smtClean="0"/>
              <a:t>11/15/2019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74C74-22F6-43F0-9774-5232EAD2F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778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051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81666"/>
            <a:ext cx="9144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823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We’re commanded to </a:t>
            </a:r>
          </a:p>
          <a:p>
            <a:pPr algn="ctr"/>
            <a:r>
              <a:rPr lang="en-US" sz="6600" b="1" dirty="0" smtClean="0">
                <a:solidFill>
                  <a:srgbClr val="823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be thankful at the </a:t>
            </a:r>
          </a:p>
          <a:p>
            <a:pPr algn="ctr"/>
            <a:r>
              <a:rPr lang="en-US" sz="6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RIGHT</a:t>
            </a:r>
            <a:r>
              <a:rPr lang="en-US" sz="6600" b="1" dirty="0" smtClean="0">
                <a:solidFill>
                  <a:srgbClr val="823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6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TIME</a:t>
            </a:r>
            <a:r>
              <a:rPr lang="en-US" sz="6600" b="1" dirty="0" smtClean="0">
                <a:solidFill>
                  <a:srgbClr val="823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.</a:t>
            </a:r>
            <a:endParaRPr lang="en-US" sz="6600" b="1" dirty="0">
              <a:solidFill>
                <a:srgbClr val="823C0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90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067698"/>
            <a:ext cx="9144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823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The right time is </a:t>
            </a:r>
          </a:p>
          <a:p>
            <a:pPr algn="ctr"/>
            <a:r>
              <a:rPr lang="en-US" sz="6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ALL</a:t>
            </a:r>
            <a:r>
              <a:rPr lang="en-US" sz="6600" b="1" dirty="0" smtClean="0">
                <a:solidFill>
                  <a:srgbClr val="823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the </a:t>
            </a:r>
            <a:r>
              <a:rPr lang="en-US" sz="6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TIME</a:t>
            </a:r>
            <a:r>
              <a:rPr lang="en-US" sz="6600" b="1" dirty="0" smtClean="0">
                <a:solidFill>
                  <a:srgbClr val="823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.</a:t>
            </a:r>
            <a:endParaRPr lang="en-US" sz="6600" b="1" dirty="0">
              <a:solidFill>
                <a:srgbClr val="823C0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50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067698"/>
            <a:ext cx="9144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823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The right time is </a:t>
            </a:r>
          </a:p>
          <a:p>
            <a:pPr algn="ctr"/>
            <a:r>
              <a:rPr lang="en-US" sz="6600" b="1" dirty="0" smtClean="0">
                <a:solidFill>
                  <a:srgbClr val="823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in </a:t>
            </a:r>
            <a:r>
              <a:rPr lang="en-US" sz="6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ALL</a:t>
            </a:r>
            <a:r>
              <a:rPr lang="en-US" sz="6600" b="1" dirty="0" smtClean="0">
                <a:solidFill>
                  <a:srgbClr val="823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6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PLACES</a:t>
            </a:r>
            <a:r>
              <a:rPr lang="en-US" sz="6600" b="1" dirty="0" smtClean="0">
                <a:solidFill>
                  <a:srgbClr val="823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. </a:t>
            </a:r>
            <a:endParaRPr lang="en-US" sz="6600" b="1" dirty="0">
              <a:solidFill>
                <a:srgbClr val="823C0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01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067698"/>
            <a:ext cx="9144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823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The right time is </a:t>
            </a:r>
          </a:p>
          <a:p>
            <a:pPr algn="ctr"/>
            <a:r>
              <a:rPr lang="en-US" sz="6600" b="1" dirty="0" smtClean="0">
                <a:solidFill>
                  <a:srgbClr val="823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among </a:t>
            </a:r>
            <a:r>
              <a:rPr lang="en-US" sz="6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ALL</a:t>
            </a:r>
            <a:r>
              <a:rPr lang="en-US" sz="6600" b="1" dirty="0" smtClean="0">
                <a:solidFill>
                  <a:srgbClr val="823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6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PEOPLE</a:t>
            </a:r>
            <a:r>
              <a:rPr lang="en-US" sz="6600" b="1" dirty="0" smtClean="0">
                <a:solidFill>
                  <a:srgbClr val="823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.</a:t>
            </a:r>
            <a:endParaRPr lang="en-US" sz="6600" b="1" dirty="0">
              <a:solidFill>
                <a:srgbClr val="823C0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91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067698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823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Among </a:t>
            </a:r>
            <a:r>
              <a:rPr lang="en-US" sz="6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NON</a:t>
            </a:r>
            <a:r>
              <a:rPr lang="en-US" sz="6600" b="1" dirty="0" smtClean="0">
                <a:solidFill>
                  <a:srgbClr val="823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-</a:t>
            </a:r>
            <a:r>
              <a:rPr lang="en-US" sz="6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CHRISTIANS.</a:t>
            </a:r>
            <a:r>
              <a:rPr lang="en-US" sz="6600" b="1" dirty="0" smtClean="0">
                <a:solidFill>
                  <a:srgbClr val="823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endParaRPr lang="en-US" sz="6600" b="1" dirty="0">
              <a:solidFill>
                <a:srgbClr val="823C0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90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23C0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14184"/>
            <a:ext cx="9144000" cy="4247317"/>
          </a:xfrm>
          <a:prstGeom prst="rect">
            <a:avLst/>
          </a:prstGeom>
          <a:solidFill>
            <a:srgbClr val="823C0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9DB0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Psalm 18:49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Therefore will I give thanks 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unto thee, O Lord, among the heathen, and sing praises unto thy name.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9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067698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823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Among </a:t>
            </a:r>
            <a:r>
              <a:rPr lang="en-US" sz="6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CHRISTIANS.</a:t>
            </a:r>
            <a:r>
              <a:rPr lang="en-US" sz="6600" b="1" dirty="0" smtClean="0">
                <a:solidFill>
                  <a:srgbClr val="823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endParaRPr lang="en-US" sz="6600" b="1" dirty="0">
              <a:solidFill>
                <a:srgbClr val="823C0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00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23C0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14184"/>
            <a:ext cx="9144000" cy="3416320"/>
          </a:xfrm>
          <a:prstGeom prst="rect">
            <a:avLst/>
          </a:prstGeom>
          <a:solidFill>
            <a:srgbClr val="823C0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9DB0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Psalm 35:18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I will give thee thanks in the great congregation: I will praise thee among much people.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242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067698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823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When you’re </a:t>
            </a:r>
            <a:r>
              <a:rPr lang="en-US" sz="6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ALONE</a:t>
            </a:r>
            <a:r>
              <a:rPr lang="en-US" sz="6600" b="1" dirty="0" smtClean="0">
                <a:solidFill>
                  <a:srgbClr val="823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.</a:t>
            </a:r>
            <a:endParaRPr lang="en-US" sz="6600" b="1" dirty="0">
              <a:solidFill>
                <a:srgbClr val="823C0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46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23C0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14184"/>
            <a:ext cx="9144000" cy="3416320"/>
          </a:xfrm>
          <a:prstGeom prst="rect">
            <a:avLst/>
          </a:prstGeom>
          <a:solidFill>
            <a:srgbClr val="823C0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9DB0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Psalm 19:62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At midnight I will rise to give 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thanks unto thee because of thy righteous judgments.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1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23C0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14184"/>
            <a:ext cx="9144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9DB0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2 Timothy 3:1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But know this, that in the last days perilous times will come: 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76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067698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823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To the </a:t>
            </a:r>
            <a:r>
              <a:rPr lang="en-US" sz="6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RIGHT</a:t>
            </a:r>
            <a:r>
              <a:rPr lang="en-US" sz="6600" b="1" dirty="0" smtClean="0">
                <a:solidFill>
                  <a:srgbClr val="823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6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PERSON</a:t>
            </a:r>
            <a:r>
              <a:rPr lang="en-US" sz="6600" b="1" dirty="0" smtClean="0">
                <a:solidFill>
                  <a:srgbClr val="823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.</a:t>
            </a:r>
            <a:endParaRPr lang="en-US" sz="6600" b="1" dirty="0">
              <a:solidFill>
                <a:srgbClr val="823C0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28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067698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823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Because of </a:t>
            </a:r>
            <a:r>
              <a:rPr lang="en-US" sz="6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WHO</a:t>
            </a:r>
            <a:r>
              <a:rPr lang="en-US" sz="6600" b="1" dirty="0" smtClean="0">
                <a:solidFill>
                  <a:srgbClr val="823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He </a:t>
            </a:r>
            <a:r>
              <a:rPr lang="en-US" sz="6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IS</a:t>
            </a:r>
            <a:r>
              <a:rPr lang="en-US" sz="6600" b="1" dirty="0" smtClean="0">
                <a:solidFill>
                  <a:srgbClr val="823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.</a:t>
            </a:r>
            <a:endParaRPr lang="en-US" sz="6600" b="1" dirty="0">
              <a:solidFill>
                <a:srgbClr val="823C0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57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23C0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14184"/>
            <a:ext cx="9144000" cy="3416320"/>
          </a:xfrm>
          <a:prstGeom prst="rect">
            <a:avLst/>
          </a:prstGeom>
          <a:solidFill>
            <a:srgbClr val="823C0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9DB0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Isaiah 45:22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Look unto me, and be ye saved, 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all the ends of the earth: for I am God, and there is none else.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28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067698"/>
            <a:ext cx="9144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823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Because of </a:t>
            </a:r>
            <a:r>
              <a:rPr lang="en-US" sz="6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WHAT</a:t>
            </a:r>
            <a:r>
              <a:rPr lang="en-US" sz="6600" b="1" dirty="0" smtClean="0">
                <a:solidFill>
                  <a:srgbClr val="823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</a:p>
          <a:p>
            <a:pPr algn="ctr"/>
            <a:r>
              <a:rPr lang="en-US" sz="6600" b="1" dirty="0" smtClean="0">
                <a:solidFill>
                  <a:srgbClr val="823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He has </a:t>
            </a:r>
            <a:r>
              <a:rPr lang="en-US" sz="6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DONE</a:t>
            </a:r>
            <a:r>
              <a:rPr lang="en-US" sz="6600" b="1" dirty="0" smtClean="0">
                <a:solidFill>
                  <a:srgbClr val="823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.</a:t>
            </a:r>
            <a:endParaRPr lang="en-US" sz="6600" b="1" dirty="0">
              <a:solidFill>
                <a:srgbClr val="823C0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10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067698"/>
            <a:ext cx="9144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823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Because of </a:t>
            </a:r>
            <a:r>
              <a:rPr lang="en-US" sz="6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WHAT</a:t>
            </a:r>
            <a:r>
              <a:rPr lang="en-US" sz="6600" b="1" dirty="0" smtClean="0">
                <a:solidFill>
                  <a:srgbClr val="823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</a:p>
          <a:p>
            <a:pPr algn="ctr"/>
            <a:r>
              <a:rPr lang="en-US" sz="6600" b="1" dirty="0" smtClean="0">
                <a:solidFill>
                  <a:srgbClr val="823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He is </a:t>
            </a:r>
            <a:r>
              <a:rPr lang="en-US" sz="6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DOING</a:t>
            </a:r>
            <a:r>
              <a:rPr lang="en-US" sz="6600" b="1" dirty="0" smtClean="0">
                <a:solidFill>
                  <a:srgbClr val="823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.</a:t>
            </a:r>
            <a:endParaRPr lang="en-US" sz="6600" b="1" dirty="0">
              <a:solidFill>
                <a:srgbClr val="823C0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00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23C0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14184"/>
            <a:ext cx="9144000" cy="4247317"/>
          </a:xfrm>
          <a:prstGeom prst="rect">
            <a:avLst/>
          </a:prstGeom>
          <a:solidFill>
            <a:srgbClr val="823C0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9DB0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Romans 8:28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And we know that all things work together for good to them that love God, to them who are the called according to his purpose.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28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23C0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14184"/>
            <a:ext cx="9144000" cy="4247317"/>
          </a:xfrm>
          <a:prstGeom prst="rect">
            <a:avLst/>
          </a:prstGeom>
          <a:solidFill>
            <a:srgbClr val="823C0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9DB0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Philippians 1:6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Being confident of this very thing, that he which hath begun 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 good work in you will perform it until the day of Jesus Christ: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5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067698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823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For the right </a:t>
            </a:r>
            <a:r>
              <a:rPr lang="en-US" sz="6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REASON</a:t>
            </a:r>
            <a:r>
              <a:rPr lang="en-US" sz="6600" b="1" dirty="0" smtClean="0">
                <a:solidFill>
                  <a:srgbClr val="823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.</a:t>
            </a:r>
            <a:endParaRPr lang="en-US" sz="6600" b="1" dirty="0">
              <a:solidFill>
                <a:srgbClr val="823C0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06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067698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823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It’s God’s </a:t>
            </a:r>
            <a:r>
              <a:rPr lang="en-US" sz="6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WILL</a:t>
            </a:r>
            <a:r>
              <a:rPr lang="en-US" sz="6600" b="1" dirty="0" smtClean="0">
                <a:solidFill>
                  <a:srgbClr val="823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.</a:t>
            </a:r>
            <a:endParaRPr lang="en-US" sz="6600" b="1" dirty="0">
              <a:solidFill>
                <a:srgbClr val="823C0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18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07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23C0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14184"/>
            <a:ext cx="9144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9DB0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2 Timothy 3:2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For men will be lovers of themselves, lovers of money, boasters, proud, blasphemers, disobedient to parents, unthankful, unholy, 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6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181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23C0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14184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9DB0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2 Timothy 3:3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unloving, unforgiving, slanderers, without self-control, brutal, despisers of good, 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94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23C0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14184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9DB0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2 Timothy 3:4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traitors, headstrong, haughty, lovers of pleasure rather than lovers of God, 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15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23C0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14184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9DB0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2 Timothy 3:5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having a form of godliness but denying its power. And from such people turn away! 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9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23C0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14184"/>
            <a:ext cx="9144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9DB0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2 Timothy 3:6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For of this sort are those who 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creep into households and make captives of gullible women loaded down with sins, led away by various lusts, 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99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23C0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14184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9DB0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2 Timothy 3:7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always learning and never able 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to come to the knowledge of 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the truth.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56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23C0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14184"/>
            <a:ext cx="9144000" cy="3416320"/>
          </a:xfrm>
          <a:prstGeom prst="rect">
            <a:avLst/>
          </a:prstGeom>
          <a:solidFill>
            <a:srgbClr val="823C0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9DB0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1 Thessalonians 5:18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in everything give thanks; 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for this is the will of God in 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Christ Jesus for you.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79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397</Words>
  <Application>Microsoft Office PowerPoint</Application>
  <PresentationFormat>On-screen Show (4:3)</PresentationFormat>
  <Paragraphs>57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Arial Narrow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Seifert</dc:creator>
  <cp:lastModifiedBy>Heather Seifert</cp:lastModifiedBy>
  <cp:revision>5</cp:revision>
  <dcterms:created xsi:type="dcterms:W3CDTF">2019-11-15T15:41:48Z</dcterms:created>
  <dcterms:modified xsi:type="dcterms:W3CDTF">2019-11-15T16:28:10Z</dcterms:modified>
</cp:coreProperties>
</file>