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7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73448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313790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10922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418743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FCF7ED-F994-4C2A-A68F-C3B54ECC42A3}"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81565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FCF7ED-F994-4C2A-A68F-C3B54ECC42A3}"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96429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DFCF7ED-F994-4C2A-A68F-C3B54ECC42A3}"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76537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FCF7ED-F994-4C2A-A68F-C3B54ECC42A3}"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09181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F7ED-F994-4C2A-A68F-C3B54ECC42A3}"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78586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69981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59082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F7ED-F994-4C2A-A68F-C3B54ECC42A3}" type="datetimeFigureOut">
              <a:rPr lang="en-US" smtClean="0"/>
              <a:t>12/5/2019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2F764-E247-4AA2-B1A3-6A7184AA7B40}" type="slidenum">
              <a:rPr lang="en-US" smtClean="0"/>
              <a:t>‹#›</a:t>
            </a:fld>
            <a:endParaRPr lang="en-US"/>
          </a:p>
        </p:txBody>
      </p:sp>
    </p:spTree>
    <p:extLst>
      <p:ext uri="{BB962C8B-B14F-4D97-AF65-F5344CB8AC3E}">
        <p14:creationId xmlns:p14="http://schemas.microsoft.com/office/powerpoint/2010/main" val="602381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645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the first came out red. He was like a hairy garment all over; so they called his name Esau.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793596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Afterward his brother came out,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his hand took hold of Esau’s heel; so his name was called Jacob.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Isaac was sixty years old when she bore them.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710717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So the boys grew. And Esau was a skillful hunter, a man of the field;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but Jacob was a mild man, dwelling in tents.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050312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Isaac loved Esau because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he ate of his game, but Rebekah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loved Jacob.</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43758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26:35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they were a grief of mind to Isaac and Rebekah.</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896773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28:15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Behold, I am with you and will keep you wherever you go, and will bring you back to this land; for I will not leave you until I have done what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I have spoken to you.”</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274183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28:22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this stone which I have set as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 pillar shall be God’s house, and of all that You give me I will surely give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 tenth to You.”</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354680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63094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29:10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it came to pass, when Jacob saw Rachel the daughter of Laban his mother’s brother, and the sheep of Laban his mother’s brother, that Jacob went near and rolled the stone from the well’s mouth, and watered the flock of Laban his mother’s brother.</a:t>
            </a:r>
            <a:endPar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4129558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29:16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Now Laban had two daughters: the name of the elder was Leah, and the name of the younger was Rachel.</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491541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29:30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Then Jacob also went in to Rachel, and he also loved Rachel more than Leah. And he served with Laban still another seven years.</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62706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1:1</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book of the genealogy of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Christ, the Son of David,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Son of Abraham: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932014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29:34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She conceived again and bore a son, and said, “Now this time my husband will become attached to me, because I have borne him three sons.” Therefore his name was called Levi.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60970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29:35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she conceived again and bore a son, and said, “Now I will praise the Lord.” Therefore she called his name Judah. Then she stopped bearing.</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112992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family tree doesn't hide the </a:t>
            </a: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SINFULNESS</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of mankind.</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601543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family tree was filled with </a:t>
            </a: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SCHEMING</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and </a:t>
            </a: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DECEIT</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313042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3785652"/>
          </a:xfrm>
          <a:prstGeom prst="rect">
            <a:avLst/>
          </a:prstGeom>
          <a:noFill/>
        </p:spPr>
        <p:txBody>
          <a:bodyPr wrap="square" rtlCol="0">
            <a:spAutoFit/>
          </a:bodyPr>
          <a:lstStyle/>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family tree shows </a:t>
            </a: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the </a:t>
            </a: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EFFORTS</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of man are </a:t>
            </a: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HELPLESS</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against the </a:t>
            </a: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hand of God.</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78984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725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Abraham begot Isaac, Isaac begot Jacob, and Jacob begot Judah and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his brothers.</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3253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25:19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This is the genealogy of Isaac, Abraham’s son. Abraham begot Isaac.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657864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Isaac was forty years old when he took Rebekah as wife, the daughter of </a:t>
            </a: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Bethuel</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the Syrian of </a:t>
            </a: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Padan</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Aram, the sister of Laban the Syrian.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813702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Now Isaac pleaded with the Lord for his wife, because she was barren; and the Lord granted his plea, and Rebekah his wife conceived.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122986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But the children struggled together within her; and she said, “If all is well, why am I like this?” So she went to inquire of the Lord.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866516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the Lord said to her: “Two nations are in your womb, two peoples shall be separated from your body; one people shall be stronger than the other, and the older shall serve the younger.”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64493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25:24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So when her days were fulfilled for her to give birth, indeed there were twins in her womb.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7632642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TotalTime>
  <Words>632</Words>
  <Application>Microsoft Office PowerPoint</Application>
  <PresentationFormat>On-screen Show (4:3)</PresentationFormat>
  <Paragraphs>56</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Bahnschrift SemiBold Condensed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Seifert</dc:creator>
  <cp:lastModifiedBy>Heather Seifert</cp:lastModifiedBy>
  <cp:revision>3</cp:revision>
  <dcterms:created xsi:type="dcterms:W3CDTF">2019-12-05T20:29:59Z</dcterms:created>
  <dcterms:modified xsi:type="dcterms:W3CDTF">2019-12-05T20:48:52Z</dcterms:modified>
</cp:coreProperties>
</file>