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336" r:id="rId4"/>
    <p:sldId id="333" r:id="rId5"/>
    <p:sldId id="379" r:id="rId6"/>
    <p:sldId id="283" r:id="rId7"/>
    <p:sldId id="284" r:id="rId8"/>
    <p:sldId id="380" r:id="rId9"/>
    <p:sldId id="381" r:id="rId10"/>
    <p:sldId id="382" r:id="rId11"/>
    <p:sldId id="383" r:id="rId12"/>
    <p:sldId id="384" r:id="rId13"/>
    <p:sldId id="385" r:id="rId14"/>
    <p:sldId id="386" r:id="rId15"/>
    <p:sldId id="387" r:id="rId16"/>
    <p:sldId id="388" r:id="rId17"/>
    <p:sldId id="389" r:id="rId18"/>
    <p:sldId id="390" r:id="rId19"/>
    <p:sldId id="391" r:id="rId20"/>
    <p:sldId id="392" r:id="rId21"/>
    <p:sldId id="393" r:id="rId22"/>
    <p:sldId id="394" r:id="rId23"/>
    <p:sldId id="395" r:id="rId24"/>
    <p:sldId id="396" r:id="rId25"/>
    <p:sldId id="397" r:id="rId26"/>
    <p:sldId id="398" r:id="rId27"/>
    <p:sldId id="399" r:id="rId28"/>
    <p:sldId id="400"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72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734488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1313790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10922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418743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FCF7ED-F994-4C2A-A68F-C3B54ECC42A3}" type="datetimeFigureOut">
              <a:rPr lang="en-US" smtClean="0"/>
              <a:t>12/19/2019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381565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DFCF7ED-F994-4C2A-A68F-C3B54ECC42A3}"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396429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DFCF7ED-F994-4C2A-A68F-C3B54ECC42A3}" type="datetimeFigureOut">
              <a:rPr lang="en-US" smtClean="0"/>
              <a:t>12/19/2019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765377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DFCF7ED-F994-4C2A-A68F-C3B54ECC42A3}" type="datetimeFigureOut">
              <a:rPr lang="en-US" smtClean="0"/>
              <a:t>12/19/2019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091813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CF7ED-F994-4C2A-A68F-C3B54ECC42A3}" type="datetimeFigureOut">
              <a:rPr lang="en-US" smtClean="0"/>
              <a:t>12/19/2019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1785862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FCF7ED-F994-4C2A-A68F-C3B54ECC42A3}"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169981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FCF7ED-F994-4C2A-A68F-C3B54ECC42A3}" type="datetimeFigureOut">
              <a:rPr lang="en-US" smtClean="0"/>
              <a:t>12/19/2019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590825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CF7ED-F994-4C2A-A68F-C3B54ECC42A3}" type="datetimeFigureOut">
              <a:rPr lang="en-US" smtClean="0"/>
              <a:t>12/19/2019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2F764-E247-4AA2-B1A3-6A7184AA7B40}" type="slidenum">
              <a:rPr lang="en-US" smtClean="0"/>
              <a:t>‹#›</a:t>
            </a:fld>
            <a:endParaRPr lang="en-US"/>
          </a:p>
        </p:txBody>
      </p:sp>
    </p:spTree>
    <p:extLst>
      <p:ext uri="{BB962C8B-B14F-4D97-AF65-F5344CB8AC3E}">
        <p14:creationId xmlns:p14="http://schemas.microsoft.com/office/powerpoint/2010/main" val="602381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645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1:6</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Jesse begot David the king.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David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king begot Solomon by </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her who had been the wife of Uriah.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733112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286232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God’s choices in dealing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with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people are all of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His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GRACE</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6297623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03871" y="1375720"/>
            <a:ext cx="7669427" cy="378565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God does not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CAUSE</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men to sin, but is able to use even their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SIN</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to accomplish His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PURPOSE</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483139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1:7</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Solomon 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Rehoboam</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err="1"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Rehoboam</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Abijah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Abijah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begot Asa.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256363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1:8</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Asa begot Jehoshaphat,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Jehoshaphat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Joram</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Joram</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begot Uzziah.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2367806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2585323"/>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1:9a</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Uzziah 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Jotham</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err="1"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Jotham</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begot Ahaz,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9534368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Isaiah 7:14</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Therefore the Lord Himself will give you a sign: Behold, the virgin shall conceive and bear a Son, and shall call His name Immanuel.</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1230536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1:9</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Uzziah 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Jotham</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err="1"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Jotham</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begot Ahaz,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Ahaz begot Hezekiah.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0772209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1:10</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Hezekiah begot Manasseh,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Manasseh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begot Amon,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Amon begot Josiah.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8577595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1:11</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Josiah begot </a:t>
            </a:r>
            <a:r>
              <a:rPr lang="en-US" sz="5400" b="1" dirty="0" err="1"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Jeconiah</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his brothers about the time they were carried away to Babylon.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820919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3:15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I will put enmity </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between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you and the woman, </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between your seed and her Seed; He shall bruise your head, </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you shall bruise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His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heel.”</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932014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1:12</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after they were brought to Babylon,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Jeconiah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Shealtiel</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Shealtiel</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begot Zerubbabel.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4035558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1:13</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Zerubbabel 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Abiud</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err="1"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Abiud</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Eliakim</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Eliakim</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begot Azor.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1825161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1:14</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Azor 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Zadok</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err="1"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Zadok</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Achim</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Achim</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begot Eliud.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6228389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1:15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Eliud 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Eleazar</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err="1"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Eleazar</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Matthan</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Matthan</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begot Jacob.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6756351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1:16</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Jacob begot Joseph the husband of Mary, of whom was born Jesus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who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is called Christ.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1033701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724644"/>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1:17</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2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So all the generations from Abraham to David are fourteen generations, from David until the captivity in Babylon are fourteen generations, and from the captivity in Babylon until the Christ are fourteen generations.</a:t>
            </a:r>
            <a:endParaRPr lang="en-US" sz="52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5094734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Jesus is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RIGHTFUL</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HEIR</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to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throne of David.</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8256971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He will one day rule as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KING</a:t>
            </a: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of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KINGS</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420610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5167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1:1</a:t>
            </a: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book of the genealogy of </a:t>
            </a: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Jesus Christ, the Son of David, </a:t>
            </a: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Son of Abraham: </a:t>
            </a:r>
          </a:p>
        </p:txBody>
      </p:sp>
    </p:spTree>
    <p:extLst>
      <p:ext uri="{BB962C8B-B14F-4D97-AF65-F5344CB8AC3E}">
        <p14:creationId xmlns:p14="http://schemas.microsoft.com/office/powerpoint/2010/main" val="993117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God is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FAITHFUL</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to his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promises.</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36958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286232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God performs His promises when it seems most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UNLIKELY</a:t>
            </a: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or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IMPOSSIBLE</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633470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1:2</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Abraham begot Isaac, Isaac begot Jacob, and Jacob begot Judah and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his brothers.</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9954772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1:3</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Judah begot Perez and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Zerah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by </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Tamar,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Perez 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Hezron</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Hezron</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begot Ram.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1756430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1:4</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Ram 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Amminadab</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err="1"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Amminadab</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begot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Nahshon</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Nahshon</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begot Salmon.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901819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Salmon begot Boaz by </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Rahab,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Boaz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begot Obed by </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Ruth,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Obed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begot Jesse,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7069082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TotalTime>
  <Words>463</Words>
  <Application>Microsoft Office PowerPoint</Application>
  <PresentationFormat>On-screen Show (4:3)</PresentationFormat>
  <Paragraphs>78</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Bahnschrift SemiBold Condensed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Seifert</dc:creator>
  <cp:lastModifiedBy>Heather Seifert</cp:lastModifiedBy>
  <cp:revision>17</cp:revision>
  <dcterms:created xsi:type="dcterms:W3CDTF">2019-12-05T20:29:59Z</dcterms:created>
  <dcterms:modified xsi:type="dcterms:W3CDTF">2019-12-19T19:56:18Z</dcterms:modified>
</cp:coreProperties>
</file>