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7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5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6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18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873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88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279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5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892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52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181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8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3A8F0-87B0-4FF5-9745-617BFD7B0200}" type="datetimeFigureOut">
              <a:rPr lang="en-US" smtClean="0"/>
              <a:t>12/5/2019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21E66-6411-43C4-95B7-93941B0177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616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63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17:21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But My covenant I will establish with Isaac, whom Sarah shall bear to you at this set time next year.”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3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18:10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He said, “I will certainly return to you according to the time of life, and behold, Sarah your wife shall have a son.” (Sarah was listening in the tent door which was behind him.)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86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18:11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Now Abraham and Sarah were old, well advanced in age; and Sarah had passed the age of childbearing.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88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18:12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Therefore Sarah laughed within herself, saying, “After I have grown old, shall I have pleasure, my lord being old also?”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439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18:13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the Lord said to Abraham,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“Why did Sarah laugh, saying, ‘Shall I surely bear a child, since I am old?’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569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18:14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Is anything too hard for the Lord?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At the appointed time I will return to you, according to the time of life, and Sarah shall have a son.”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84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21:1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the Lord visited Sarah as He had said, and the Lord did for Sarah as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He had spoken.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48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21:2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For Sarah conceived and bore Abraham a son in his old age,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at the set time of which God had spoken to him.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03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21:3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Abraham called the name of his son who was born to him—whom Sarah bore to him—Isaac.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Galatians 4:22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For it is written that Abraham had two sons: the one by a bondwoman, the other by a freewoman.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98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471" y="6951"/>
            <a:ext cx="4567366" cy="6851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33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Galatians 4:23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But he who was of the bondwoman was born according to the flesh,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he of the freewoman through promise,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5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Galatians 4:24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which things are symbolic. For these are the two covenants: the one from Mount Sinai which gives birth to bondage, which is Hagar—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88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Galatians 4:28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Now we, brethren, as Isaac was,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are children of promise.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18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Hebrews 11:11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By faith Sarah herself also received strength to conceive seed, and she bore a child when she was past the age, because she judged Him faithful who had promised.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413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Hebrews 11:12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Therefore from one man, and him as good as dead, were born as many as the stars of the sky in multitude—innumerable as the sand which is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by the seashore.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6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536" y="1647568"/>
            <a:ext cx="7669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Jesus’ family tree begins with a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PROMISE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from God.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11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3297" y="1721709"/>
            <a:ext cx="7669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Jesus’ family tree had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people of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FAITH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in it.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46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3297" y="1721709"/>
            <a:ext cx="7669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Jesus’ family tree shows God doing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IMPOSSIBLE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things.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4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3297" y="1721709"/>
            <a:ext cx="7669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Jesus’ family tree shows man cannot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THWART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God’s plan.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2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53297" y="1721709"/>
            <a:ext cx="766942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Jesus’ family tree shows God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WILL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</a:t>
            </a:r>
            <a:r>
              <a:rPr lang="en-US" sz="60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DO</a:t>
            </a:r>
            <a:r>
              <a:rPr lang="en-US" sz="6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 what He promises.</a:t>
            </a:r>
            <a:endParaRPr lang="en-US" sz="6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475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Matthew 1:1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 book of the genealogy of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Jesus Christ, the Son of David,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 Son of Abraham: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608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94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Matthew 1:2a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Abraham begot Isaac,…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1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17:16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I will bless her and also give you a son by her; then I will bless her, and she shall be a mother of nations; kings of peoples shall be from her.”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5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17:17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Then Abraham fell on his face and laughed, and said in his heart,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“Shall a child be born to a man who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is one hundred years old? And shall Sarah, who is ninety years old,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bear a child?”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5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17:18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Abraham said to God, “Oh, that Ishmael might live before You!”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44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17:19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Then God said: “No, Sarah your wife shall bear you a son, and you shall call his name Isaac; I will establish My covenant with him for an everlasting covenant, and with his descendants after him.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1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43" y="148281"/>
            <a:ext cx="8822725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Genesis 17:20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And as for Ishmael, I have heard you. Behold, I have blessed him, and will make him fruitful, and will multiply him exceedingly. He shall beget twelve princes, and I will make him </a:t>
            </a:r>
          </a:p>
          <a:p>
            <a:pPr algn="ctr"/>
            <a:r>
              <a:rPr lang="en-US" sz="5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a great nation. </a:t>
            </a:r>
            <a:endParaRPr lang="en-US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79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</TotalTime>
  <Words>692</Words>
  <Application>Microsoft Office PowerPoint</Application>
  <PresentationFormat>On-screen Show (4:3)</PresentationFormat>
  <Paragraphs>63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Bahnschrift SemiBold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Seifert</dc:creator>
  <cp:lastModifiedBy>Heather Seifert</cp:lastModifiedBy>
  <cp:revision>6</cp:revision>
  <dcterms:created xsi:type="dcterms:W3CDTF">2019-12-05T16:42:11Z</dcterms:created>
  <dcterms:modified xsi:type="dcterms:W3CDTF">2019-12-05T20:32:32Z</dcterms:modified>
</cp:coreProperties>
</file>