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3" r:id="rId15"/>
    <p:sldId id="274" r:id="rId16"/>
    <p:sldId id="275" r:id="rId17"/>
    <p:sldId id="276" r:id="rId18"/>
    <p:sldId id="277" r:id="rId19"/>
    <p:sldId id="278" r:id="rId20"/>
    <p:sldId id="279" r:id="rId21"/>
    <p:sldId id="280"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6A41427-6D0B-4C23-9AC6-67CD21F25FDD}"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6143C-E6DF-45F5-9A48-A758DEA6135F}" type="slidenum">
              <a:rPr lang="en-US" smtClean="0"/>
              <a:t>‹#›</a:t>
            </a:fld>
            <a:endParaRPr lang="en-US"/>
          </a:p>
        </p:txBody>
      </p:sp>
    </p:spTree>
    <p:extLst>
      <p:ext uri="{BB962C8B-B14F-4D97-AF65-F5344CB8AC3E}">
        <p14:creationId xmlns:p14="http://schemas.microsoft.com/office/powerpoint/2010/main" val="3879715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A41427-6D0B-4C23-9AC6-67CD21F25FDD}"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6143C-E6DF-45F5-9A48-A758DEA6135F}" type="slidenum">
              <a:rPr lang="en-US" smtClean="0"/>
              <a:t>‹#›</a:t>
            </a:fld>
            <a:endParaRPr lang="en-US"/>
          </a:p>
        </p:txBody>
      </p:sp>
    </p:spTree>
    <p:extLst>
      <p:ext uri="{BB962C8B-B14F-4D97-AF65-F5344CB8AC3E}">
        <p14:creationId xmlns:p14="http://schemas.microsoft.com/office/powerpoint/2010/main" val="4240720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A41427-6D0B-4C23-9AC6-67CD21F25FDD}"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6143C-E6DF-45F5-9A48-A758DEA6135F}" type="slidenum">
              <a:rPr lang="en-US" smtClean="0"/>
              <a:t>‹#›</a:t>
            </a:fld>
            <a:endParaRPr lang="en-US"/>
          </a:p>
        </p:txBody>
      </p:sp>
    </p:spTree>
    <p:extLst>
      <p:ext uri="{BB962C8B-B14F-4D97-AF65-F5344CB8AC3E}">
        <p14:creationId xmlns:p14="http://schemas.microsoft.com/office/powerpoint/2010/main" val="2447202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A41427-6D0B-4C23-9AC6-67CD21F25FDD}"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6143C-E6DF-45F5-9A48-A758DEA6135F}" type="slidenum">
              <a:rPr lang="en-US" smtClean="0"/>
              <a:t>‹#›</a:t>
            </a:fld>
            <a:endParaRPr lang="en-US"/>
          </a:p>
        </p:txBody>
      </p:sp>
    </p:spTree>
    <p:extLst>
      <p:ext uri="{BB962C8B-B14F-4D97-AF65-F5344CB8AC3E}">
        <p14:creationId xmlns:p14="http://schemas.microsoft.com/office/powerpoint/2010/main" val="3957994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A41427-6D0B-4C23-9AC6-67CD21F25FDD}"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36143C-E6DF-45F5-9A48-A758DEA6135F}" type="slidenum">
              <a:rPr lang="en-US" smtClean="0"/>
              <a:t>‹#›</a:t>
            </a:fld>
            <a:endParaRPr lang="en-US"/>
          </a:p>
        </p:txBody>
      </p:sp>
    </p:spTree>
    <p:extLst>
      <p:ext uri="{BB962C8B-B14F-4D97-AF65-F5344CB8AC3E}">
        <p14:creationId xmlns:p14="http://schemas.microsoft.com/office/powerpoint/2010/main" val="3934465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6A41427-6D0B-4C23-9AC6-67CD21F25FDD}"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36143C-E6DF-45F5-9A48-A758DEA6135F}" type="slidenum">
              <a:rPr lang="en-US" smtClean="0"/>
              <a:t>‹#›</a:t>
            </a:fld>
            <a:endParaRPr lang="en-US"/>
          </a:p>
        </p:txBody>
      </p:sp>
    </p:spTree>
    <p:extLst>
      <p:ext uri="{BB962C8B-B14F-4D97-AF65-F5344CB8AC3E}">
        <p14:creationId xmlns:p14="http://schemas.microsoft.com/office/powerpoint/2010/main" val="3827038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6A41427-6D0B-4C23-9AC6-67CD21F25FDD}" type="datetimeFigureOut">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36143C-E6DF-45F5-9A48-A758DEA6135F}" type="slidenum">
              <a:rPr lang="en-US" smtClean="0"/>
              <a:t>‹#›</a:t>
            </a:fld>
            <a:endParaRPr lang="en-US"/>
          </a:p>
        </p:txBody>
      </p:sp>
    </p:spTree>
    <p:extLst>
      <p:ext uri="{BB962C8B-B14F-4D97-AF65-F5344CB8AC3E}">
        <p14:creationId xmlns:p14="http://schemas.microsoft.com/office/powerpoint/2010/main" val="458484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6A41427-6D0B-4C23-9AC6-67CD21F25FDD}" type="datetimeFigureOut">
              <a:rPr lang="en-US" smtClean="0"/>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36143C-E6DF-45F5-9A48-A758DEA6135F}" type="slidenum">
              <a:rPr lang="en-US" smtClean="0"/>
              <a:t>‹#›</a:t>
            </a:fld>
            <a:endParaRPr lang="en-US"/>
          </a:p>
        </p:txBody>
      </p:sp>
    </p:spTree>
    <p:extLst>
      <p:ext uri="{BB962C8B-B14F-4D97-AF65-F5344CB8AC3E}">
        <p14:creationId xmlns:p14="http://schemas.microsoft.com/office/powerpoint/2010/main" val="645632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A41427-6D0B-4C23-9AC6-67CD21F25FDD}" type="datetimeFigureOut">
              <a:rPr lang="en-US" smtClean="0"/>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36143C-E6DF-45F5-9A48-A758DEA6135F}" type="slidenum">
              <a:rPr lang="en-US" smtClean="0"/>
              <a:t>‹#›</a:t>
            </a:fld>
            <a:endParaRPr lang="en-US"/>
          </a:p>
        </p:txBody>
      </p:sp>
    </p:spTree>
    <p:extLst>
      <p:ext uri="{BB962C8B-B14F-4D97-AF65-F5344CB8AC3E}">
        <p14:creationId xmlns:p14="http://schemas.microsoft.com/office/powerpoint/2010/main" val="3521566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A41427-6D0B-4C23-9AC6-67CD21F25FDD}"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36143C-E6DF-45F5-9A48-A758DEA6135F}" type="slidenum">
              <a:rPr lang="en-US" smtClean="0"/>
              <a:t>‹#›</a:t>
            </a:fld>
            <a:endParaRPr lang="en-US"/>
          </a:p>
        </p:txBody>
      </p:sp>
    </p:spTree>
    <p:extLst>
      <p:ext uri="{BB962C8B-B14F-4D97-AF65-F5344CB8AC3E}">
        <p14:creationId xmlns:p14="http://schemas.microsoft.com/office/powerpoint/2010/main" val="750960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A41427-6D0B-4C23-9AC6-67CD21F25FDD}"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36143C-E6DF-45F5-9A48-A758DEA6135F}" type="slidenum">
              <a:rPr lang="en-US" smtClean="0"/>
              <a:t>‹#›</a:t>
            </a:fld>
            <a:endParaRPr lang="en-US"/>
          </a:p>
        </p:txBody>
      </p:sp>
    </p:spTree>
    <p:extLst>
      <p:ext uri="{BB962C8B-B14F-4D97-AF65-F5344CB8AC3E}">
        <p14:creationId xmlns:p14="http://schemas.microsoft.com/office/powerpoint/2010/main" val="178753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A41427-6D0B-4C23-9AC6-67CD21F25FDD}" type="datetimeFigureOut">
              <a:rPr lang="en-US" smtClean="0"/>
              <a:t>11/7/2019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36143C-E6DF-45F5-9A48-A758DEA6135F}" type="slidenum">
              <a:rPr lang="en-US" smtClean="0"/>
              <a:t>‹#›</a:t>
            </a:fld>
            <a:endParaRPr lang="en-US"/>
          </a:p>
        </p:txBody>
      </p:sp>
    </p:spTree>
    <p:extLst>
      <p:ext uri="{BB962C8B-B14F-4D97-AF65-F5344CB8AC3E}">
        <p14:creationId xmlns:p14="http://schemas.microsoft.com/office/powerpoint/2010/main" val="17343505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6169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pPr algn="ctr"/>
            <a:endParaRPr lang="en-US" sz="1400" dirty="0" smtClean="0">
              <a:effectLst>
                <a:outerShdw blurRad="38100" dist="38100" dir="2700000" algn="tl">
                  <a:srgbClr val="000000">
                    <a:alpha val="43137"/>
                  </a:srgbClr>
                </a:outerShdw>
              </a:effectLst>
              <a:latin typeface="Californian FB" panose="0207040306080B030204" pitchFamily="18" charset="0"/>
            </a:endParaRPr>
          </a:p>
          <a:p>
            <a:pPr algn="ctr"/>
            <a:r>
              <a:rPr lang="en-US" sz="6000" b="1" u="sng" dirty="0" smtClean="0">
                <a:solidFill>
                  <a:srgbClr val="800000"/>
                </a:solidFill>
                <a:effectLst>
                  <a:outerShdw blurRad="38100" dist="38100" dir="2700000" algn="tl">
                    <a:srgbClr val="000000">
                      <a:alpha val="43137"/>
                    </a:srgbClr>
                  </a:outerShdw>
                </a:effectLst>
                <a:latin typeface="Californian FB" panose="0207040306080B030204" pitchFamily="18" charset="0"/>
              </a:rPr>
              <a:t>2 Corinthians 11:26</a:t>
            </a:r>
          </a:p>
        </p:txBody>
      </p:sp>
      <p:sp>
        <p:nvSpPr>
          <p:cNvPr id="3" name="TextBox 2"/>
          <p:cNvSpPr txBox="1"/>
          <p:nvPr/>
        </p:nvSpPr>
        <p:spPr>
          <a:xfrm>
            <a:off x="148281" y="1128583"/>
            <a:ext cx="8847438" cy="5478423"/>
          </a:xfrm>
          <a:prstGeom prst="rect">
            <a:avLst/>
          </a:prstGeom>
          <a:noFill/>
        </p:spPr>
        <p:txBody>
          <a:bodyPr wrap="square" rtlCol="0">
            <a:spAutoFit/>
          </a:bodyPr>
          <a:lstStyle/>
          <a:p>
            <a:pPr algn="ctr"/>
            <a:r>
              <a:rPr lang="en-US" sz="5000" b="1" dirty="0" smtClean="0">
                <a:latin typeface="Californian FB" panose="0207040306080B030204" pitchFamily="18" charset="0"/>
              </a:rPr>
              <a:t>in journeys often, in perils of waters, in perils of robbers, in perils of my own countrymen, in perils of the Gentiles, in perils in the city, in perils in the wilderness, in perils in the sea, in perils among false brethren; </a:t>
            </a:r>
            <a:endParaRPr lang="en-US" sz="5000" b="1" dirty="0">
              <a:latin typeface="Californian FB" panose="0207040306080B030204" pitchFamily="18" charset="0"/>
            </a:endParaRPr>
          </a:p>
        </p:txBody>
      </p:sp>
    </p:spTree>
    <p:extLst>
      <p:ext uri="{BB962C8B-B14F-4D97-AF65-F5344CB8AC3E}">
        <p14:creationId xmlns:p14="http://schemas.microsoft.com/office/powerpoint/2010/main" val="26017614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pPr algn="ctr"/>
            <a:endParaRPr lang="en-US" sz="1400" dirty="0" smtClean="0">
              <a:effectLst>
                <a:outerShdw blurRad="38100" dist="38100" dir="2700000" algn="tl">
                  <a:srgbClr val="000000">
                    <a:alpha val="43137"/>
                  </a:srgbClr>
                </a:outerShdw>
              </a:effectLst>
              <a:latin typeface="Californian FB" panose="0207040306080B030204" pitchFamily="18" charset="0"/>
            </a:endParaRPr>
          </a:p>
          <a:p>
            <a:pPr algn="ctr"/>
            <a:r>
              <a:rPr lang="en-US" sz="6000" b="1" u="sng" dirty="0" smtClean="0">
                <a:solidFill>
                  <a:srgbClr val="800000"/>
                </a:solidFill>
                <a:effectLst>
                  <a:outerShdw blurRad="38100" dist="38100" dir="2700000" algn="tl">
                    <a:srgbClr val="000000">
                      <a:alpha val="43137"/>
                    </a:srgbClr>
                  </a:outerShdw>
                </a:effectLst>
                <a:latin typeface="Californian FB" panose="0207040306080B030204" pitchFamily="18" charset="0"/>
              </a:rPr>
              <a:t>2 Corinthians 11:27</a:t>
            </a:r>
          </a:p>
        </p:txBody>
      </p:sp>
      <p:sp>
        <p:nvSpPr>
          <p:cNvPr id="3" name="TextBox 2"/>
          <p:cNvSpPr txBox="1"/>
          <p:nvPr/>
        </p:nvSpPr>
        <p:spPr>
          <a:xfrm>
            <a:off x="148281" y="1128583"/>
            <a:ext cx="8847438" cy="3170099"/>
          </a:xfrm>
          <a:prstGeom prst="rect">
            <a:avLst/>
          </a:prstGeom>
          <a:noFill/>
        </p:spPr>
        <p:txBody>
          <a:bodyPr wrap="square" rtlCol="0">
            <a:spAutoFit/>
          </a:bodyPr>
          <a:lstStyle/>
          <a:p>
            <a:pPr algn="ctr"/>
            <a:r>
              <a:rPr lang="en-US" sz="5000" b="1" dirty="0" smtClean="0">
                <a:latin typeface="Californian FB" panose="0207040306080B030204" pitchFamily="18" charset="0"/>
              </a:rPr>
              <a:t>in weariness and toil, </a:t>
            </a:r>
          </a:p>
          <a:p>
            <a:pPr algn="ctr"/>
            <a:r>
              <a:rPr lang="en-US" sz="5000" b="1" dirty="0" smtClean="0">
                <a:latin typeface="Californian FB" panose="0207040306080B030204" pitchFamily="18" charset="0"/>
              </a:rPr>
              <a:t>in sleeplessness often, in hunger and thirst, in </a:t>
            </a:r>
            <a:r>
              <a:rPr lang="en-US" sz="5000" b="1" dirty="0" err="1" smtClean="0">
                <a:latin typeface="Californian FB" panose="0207040306080B030204" pitchFamily="18" charset="0"/>
              </a:rPr>
              <a:t>fastings</a:t>
            </a:r>
            <a:r>
              <a:rPr lang="en-US" sz="5000" b="1" dirty="0" smtClean="0">
                <a:latin typeface="Californian FB" panose="0207040306080B030204" pitchFamily="18" charset="0"/>
              </a:rPr>
              <a:t> often, in cold and nakedness—</a:t>
            </a:r>
            <a:endParaRPr lang="en-US" sz="5000" b="1" dirty="0">
              <a:latin typeface="Californian FB" panose="0207040306080B030204" pitchFamily="18" charset="0"/>
            </a:endParaRPr>
          </a:p>
        </p:txBody>
      </p:sp>
    </p:spTree>
    <p:extLst>
      <p:ext uri="{BB962C8B-B14F-4D97-AF65-F5344CB8AC3E}">
        <p14:creationId xmlns:p14="http://schemas.microsoft.com/office/powerpoint/2010/main" val="4852097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pPr algn="ctr"/>
            <a:endParaRPr lang="en-US" sz="1400" dirty="0" smtClean="0">
              <a:effectLst>
                <a:outerShdw blurRad="38100" dist="38100" dir="2700000" algn="tl">
                  <a:srgbClr val="000000">
                    <a:alpha val="43137"/>
                  </a:srgbClr>
                </a:outerShdw>
              </a:effectLst>
              <a:latin typeface="Californian FB" panose="0207040306080B030204" pitchFamily="18" charset="0"/>
            </a:endParaRPr>
          </a:p>
          <a:p>
            <a:pPr algn="ctr"/>
            <a:r>
              <a:rPr lang="en-US" sz="6000" b="1" u="sng" dirty="0" smtClean="0">
                <a:solidFill>
                  <a:srgbClr val="800000"/>
                </a:solidFill>
                <a:effectLst>
                  <a:outerShdw blurRad="38100" dist="38100" dir="2700000" algn="tl">
                    <a:srgbClr val="000000">
                      <a:alpha val="43137"/>
                    </a:srgbClr>
                  </a:outerShdw>
                </a:effectLst>
                <a:latin typeface="Californian FB" panose="0207040306080B030204" pitchFamily="18" charset="0"/>
              </a:rPr>
              <a:t>2 Corinthians 11:28</a:t>
            </a:r>
          </a:p>
        </p:txBody>
      </p:sp>
      <p:sp>
        <p:nvSpPr>
          <p:cNvPr id="3" name="TextBox 2"/>
          <p:cNvSpPr txBox="1"/>
          <p:nvPr/>
        </p:nvSpPr>
        <p:spPr>
          <a:xfrm>
            <a:off x="148281" y="1128583"/>
            <a:ext cx="8847438" cy="2400657"/>
          </a:xfrm>
          <a:prstGeom prst="rect">
            <a:avLst/>
          </a:prstGeom>
          <a:noFill/>
        </p:spPr>
        <p:txBody>
          <a:bodyPr wrap="square" rtlCol="0">
            <a:spAutoFit/>
          </a:bodyPr>
          <a:lstStyle/>
          <a:p>
            <a:pPr algn="ctr"/>
            <a:r>
              <a:rPr lang="en-US" sz="5000" b="1" dirty="0" smtClean="0">
                <a:latin typeface="Californian FB" panose="0207040306080B030204" pitchFamily="18" charset="0"/>
              </a:rPr>
              <a:t>besides the other things, what comes upon me daily: my deep concern for all the churches.</a:t>
            </a:r>
            <a:endParaRPr lang="en-US" sz="5000" b="1" dirty="0">
              <a:latin typeface="Californian FB" panose="0207040306080B030204" pitchFamily="18" charset="0"/>
            </a:endParaRPr>
          </a:p>
        </p:txBody>
      </p:sp>
    </p:spTree>
    <p:extLst>
      <p:ext uri="{BB962C8B-B14F-4D97-AF65-F5344CB8AC3E}">
        <p14:creationId xmlns:p14="http://schemas.microsoft.com/office/powerpoint/2010/main" val="1089796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pPr algn="ctr"/>
            <a:endParaRPr lang="en-US" sz="1400" dirty="0" smtClean="0">
              <a:effectLst>
                <a:outerShdw blurRad="38100" dist="38100" dir="2700000" algn="tl">
                  <a:srgbClr val="000000">
                    <a:alpha val="43137"/>
                  </a:srgbClr>
                </a:outerShdw>
              </a:effectLst>
              <a:latin typeface="Californian FB" panose="0207040306080B030204" pitchFamily="18" charset="0"/>
            </a:endParaRPr>
          </a:p>
          <a:p>
            <a:pPr algn="ctr"/>
            <a:r>
              <a:rPr lang="en-US" sz="6000" b="1" u="sng" dirty="0" smtClean="0">
                <a:solidFill>
                  <a:srgbClr val="800000"/>
                </a:solidFill>
                <a:effectLst>
                  <a:outerShdw blurRad="38100" dist="38100" dir="2700000" algn="tl">
                    <a:srgbClr val="000000">
                      <a:alpha val="43137"/>
                    </a:srgbClr>
                  </a:outerShdw>
                </a:effectLst>
                <a:latin typeface="Californian FB" panose="0207040306080B030204" pitchFamily="18" charset="0"/>
              </a:rPr>
              <a:t>2 Corinthians 4:17</a:t>
            </a:r>
          </a:p>
        </p:txBody>
      </p:sp>
      <p:sp>
        <p:nvSpPr>
          <p:cNvPr id="3" name="TextBox 2"/>
          <p:cNvSpPr txBox="1"/>
          <p:nvPr/>
        </p:nvSpPr>
        <p:spPr>
          <a:xfrm>
            <a:off x="148281" y="1128583"/>
            <a:ext cx="8847438" cy="3170099"/>
          </a:xfrm>
          <a:prstGeom prst="rect">
            <a:avLst/>
          </a:prstGeom>
          <a:noFill/>
        </p:spPr>
        <p:txBody>
          <a:bodyPr wrap="square" rtlCol="0">
            <a:spAutoFit/>
          </a:bodyPr>
          <a:lstStyle/>
          <a:p>
            <a:pPr algn="ctr"/>
            <a:r>
              <a:rPr lang="en-US" sz="5000" b="1" dirty="0" smtClean="0">
                <a:latin typeface="Californian FB" panose="0207040306080B030204" pitchFamily="18" charset="0"/>
              </a:rPr>
              <a:t>For our light affliction, which is but for a moment, is working for us a far more exceeding and eternal weight of glory,</a:t>
            </a:r>
            <a:endParaRPr lang="en-US" sz="5000" b="1" dirty="0">
              <a:latin typeface="Californian FB" panose="0207040306080B030204" pitchFamily="18" charset="0"/>
            </a:endParaRPr>
          </a:p>
        </p:txBody>
      </p:sp>
    </p:spTree>
    <p:extLst>
      <p:ext uri="{BB962C8B-B14F-4D97-AF65-F5344CB8AC3E}">
        <p14:creationId xmlns:p14="http://schemas.microsoft.com/office/powerpoint/2010/main" val="2704379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23568" y="1968844"/>
            <a:ext cx="8888627" cy="1938992"/>
          </a:xfrm>
          <a:prstGeom prst="rect">
            <a:avLst/>
          </a:prstGeom>
          <a:noFill/>
        </p:spPr>
        <p:txBody>
          <a:bodyPr wrap="square" rtlCol="0">
            <a:spAutoFit/>
          </a:bodyPr>
          <a:lstStyle/>
          <a:p>
            <a:pPr algn="ctr"/>
            <a:r>
              <a:rPr lang="en-US" sz="6000" b="1" dirty="0" smtClean="0">
                <a:latin typeface="Californian FB" panose="0207040306080B030204" pitchFamily="18" charset="0"/>
              </a:rPr>
              <a:t>Allow the </a:t>
            </a:r>
            <a:r>
              <a:rPr lang="en-US" sz="6000" b="1" u="sng" dirty="0" smtClean="0">
                <a:solidFill>
                  <a:srgbClr val="800000"/>
                </a:solidFill>
                <a:latin typeface="Californian FB" panose="0207040306080B030204" pitchFamily="18" charset="0"/>
              </a:rPr>
              <a:t>HOLY</a:t>
            </a:r>
            <a:r>
              <a:rPr lang="en-US" sz="6000" b="1" dirty="0" smtClean="0">
                <a:latin typeface="Californian FB" panose="0207040306080B030204" pitchFamily="18" charset="0"/>
              </a:rPr>
              <a:t> </a:t>
            </a:r>
            <a:r>
              <a:rPr lang="en-US" sz="6000" b="1" u="sng" dirty="0" smtClean="0">
                <a:solidFill>
                  <a:srgbClr val="800000"/>
                </a:solidFill>
                <a:latin typeface="Californian FB" panose="0207040306080B030204" pitchFamily="18" charset="0"/>
              </a:rPr>
              <a:t>SPIRIT</a:t>
            </a:r>
            <a:r>
              <a:rPr lang="en-US" sz="6000" b="1" dirty="0" smtClean="0">
                <a:latin typeface="Californian FB" panose="0207040306080B030204" pitchFamily="18" charset="0"/>
              </a:rPr>
              <a:t> to lead us in our walk.</a:t>
            </a:r>
            <a:endParaRPr lang="en-US" sz="6000" b="1" dirty="0">
              <a:latin typeface="Californian FB" panose="0207040306080B030204" pitchFamily="18" charset="0"/>
            </a:endParaRPr>
          </a:p>
        </p:txBody>
      </p:sp>
    </p:spTree>
    <p:extLst>
      <p:ext uri="{BB962C8B-B14F-4D97-AF65-F5344CB8AC3E}">
        <p14:creationId xmlns:p14="http://schemas.microsoft.com/office/powerpoint/2010/main" val="25765720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23568" y="1968844"/>
            <a:ext cx="8888627" cy="1938992"/>
          </a:xfrm>
          <a:prstGeom prst="rect">
            <a:avLst/>
          </a:prstGeom>
          <a:noFill/>
        </p:spPr>
        <p:txBody>
          <a:bodyPr wrap="square" rtlCol="0">
            <a:spAutoFit/>
          </a:bodyPr>
          <a:lstStyle/>
          <a:p>
            <a:pPr algn="ctr"/>
            <a:r>
              <a:rPr lang="en-US" sz="6000" b="1" dirty="0" smtClean="0">
                <a:latin typeface="Californian FB" panose="0207040306080B030204" pitchFamily="18" charset="0"/>
              </a:rPr>
              <a:t>Allow our </a:t>
            </a:r>
            <a:r>
              <a:rPr lang="en-US" sz="6000" b="1" u="sng" dirty="0" smtClean="0">
                <a:solidFill>
                  <a:srgbClr val="800000"/>
                </a:solidFill>
                <a:latin typeface="Californian FB" panose="0207040306080B030204" pitchFamily="18" charset="0"/>
              </a:rPr>
              <a:t>MINDS</a:t>
            </a:r>
            <a:r>
              <a:rPr lang="en-US" sz="6000" b="1" dirty="0" smtClean="0">
                <a:latin typeface="Californian FB" panose="0207040306080B030204" pitchFamily="18" charset="0"/>
              </a:rPr>
              <a:t> </a:t>
            </a:r>
          </a:p>
          <a:p>
            <a:pPr algn="ctr"/>
            <a:r>
              <a:rPr lang="en-US" sz="6000" b="1" dirty="0" smtClean="0">
                <a:latin typeface="Californian FB" panose="0207040306080B030204" pitchFamily="18" charset="0"/>
              </a:rPr>
              <a:t>to be renewed.</a:t>
            </a:r>
            <a:endParaRPr lang="en-US" sz="6000" b="1" dirty="0">
              <a:latin typeface="Californian FB" panose="0207040306080B030204" pitchFamily="18" charset="0"/>
            </a:endParaRPr>
          </a:p>
        </p:txBody>
      </p:sp>
    </p:spTree>
    <p:extLst>
      <p:ext uri="{BB962C8B-B14F-4D97-AF65-F5344CB8AC3E}">
        <p14:creationId xmlns:p14="http://schemas.microsoft.com/office/powerpoint/2010/main" val="7333036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845277"/>
            <a:ext cx="8888627" cy="2862322"/>
          </a:xfrm>
          <a:prstGeom prst="rect">
            <a:avLst/>
          </a:prstGeom>
          <a:noFill/>
        </p:spPr>
        <p:txBody>
          <a:bodyPr wrap="square" rtlCol="0">
            <a:spAutoFit/>
          </a:bodyPr>
          <a:lstStyle/>
          <a:p>
            <a:pPr algn="ctr"/>
            <a:r>
              <a:rPr lang="en-US" sz="6000" b="1" dirty="0" smtClean="0">
                <a:latin typeface="Californian FB" panose="0207040306080B030204" pitchFamily="18" charset="0"/>
              </a:rPr>
              <a:t>Allow our </a:t>
            </a:r>
            <a:r>
              <a:rPr lang="en-US" sz="6000" b="1" u="sng" dirty="0" smtClean="0">
                <a:solidFill>
                  <a:srgbClr val="800000"/>
                </a:solidFill>
                <a:latin typeface="Californian FB" panose="0207040306080B030204" pitchFamily="18" charset="0"/>
              </a:rPr>
              <a:t>AFFECTIONS</a:t>
            </a:r>
            <a:r>
              <a:rPr lang="en-US" sz="6000" b="1" dirty="0" smtClean="0">
                <a:latin typeface="Californian FB" panose="0207040306080B030204" pitchFamily="18" charset="0"/>
              </a:rPr>
              <a:t> to be under Spirit’s control.</a:t>
            </a:r>
            <a:endParaRPr lang="en-US" sz="6000" b="1" dirty="0">
              <a:latin typeface="Californian FB" panose="0207040306080B030204" pitchFamily="18" charset="0"/>
            </a:endParaRPr>
          </a:p>
        </p:txBody>
      </p:sp>
    </p:spTree>
    <p:extLst>
      <p:ext uri="{BB962C8B-B14F-4D97-AF65-F5344CB8AC3E}">
        <p14:creationId xmlns:p14="http://schemas.microsoft.com/office/powerpoint/2010/main" val="27775251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845277"/>
            <a:ext cx="8888627" cy="1938992"/>
          </a:xfrm>
          <a:prstGeom prst="rect">
            <a:avLst/>
          </a:prstGeom>
          <a:noFill/>
        </p:spPr>
        <p:txBody>
          <a:bodyPr wrap="square" rtlCol="0">
            <a:spAutoFit/>
          </a:bodyPr>
          <a:lstStyle/>
          <a:p>
            <a:pPr algn="ctr"/>
            <a:r>
              <a:rPr lang="en-US" sz="6000" b="1" dirty="0" smtClean="0">
                <a:latin typeface="Californian FB" panose="0207040306080B030204" pitchFamily="18" charset="0"/>
              </a:rPr>
              <a:t>Allow His </a:t>
            </a:r>
            <a:r>
              <a:rPr lang="en-US" sz="6000" b="1" u="sng" dirty="0" smtClean="0">
                <a:solidFill>
                  <a:srgbClr val="800000"/>
                </a:solidFill>
                <a:latin typeface="Californian FB" panose="0207040306080B030204" pitchFamily="18" charset="0"/>
              </a:rPr>
              <a:t>WILL</a:t>
            </a:r>
            <a:r>
              <a:rPr lang="en-US" sz="6000" b="1" dirty="0" smtClean="0">
                <a:latin typeface="Californian FB" panose="0207040306080B030204" pitchFamily="18" charset="0"/>
              </a:rPr>
              <a:t> to be </a:t>
            </a:r>
          </a:p>
          <a:p>
            <a:pPr algn="ctr"/>
            <a:r>
              <a:rPr lang="en-US" sz="6000" b="1" dirty="0" smtClean="0">
                <a:latin typeface="Californian FB" panose="0207040306080B030204" pitchFamily="18" charset="0"/>
              </a:rPr>
              <a:t>our </a:t>
            </a:r>
            <a:r>
              <a:rPr lang="en-US" sz="6000" b="1" u="sng" dirty="0" smtClean="0">
                <a:solidFill>
                  <a:srgbClr val="800000"/>
                </a:solidFill>
                <a:latin typeface="Californian FB" panose="0207040306080B030204" pitchFamily="18" charset="0"/>
              </a:rPr>
              <a:t>WILL</a:t>
            </a:r>
            <a:r>
              <a:rPr lang="en-US" sz="6000" b="1" dirty="0" smtClean="0">
                <a:latin typeface="Californian FB" panose="0207040306080B030204" pitchFamily="18" charset="0"/>
              </a:rPr>
              <a:t>.</a:t>
            </a:r>
            <a:endParaRPr lang="en-US" sz="6000" b="1" dirty="0">
              <a:latin typeface="Californian FB" panose="0207040306080B030204" pitchFamily="18" charset="0"/>
            </a:endParaRPr>
          </a:p>
        </p:txBody>
      </p:sp>
    </p:spTree>
    <p:extLst>
      <p:ext uri="{BB962C8B-B14F-4D97-AF65-F5344CB8AC3E}">
        <p14:creationId xmlns:p14="http://schemas.microsoft.com/office/powerpoint/2010/main" val="42748872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15330" y="1845277"/>
            <a:ext cx="8888627" cy="1938992"/>
          </a:xfrm>
          <a:prstGeom prst="rect">
            <a:avLst/>
          </a:prstGeom>
          <a:noFill/>
        </p:spPr>
        <p:txBody>
          <a:bodyPr wrap="square" rtlCol="0">
            <a:spAutoFit/>
          </a:bodyPr>
          <a:lstStyle/>
          <a:p>
            <a:pPr algn="ctr"/>
            <a:r>
              <a:rPr lang="en-US" sz="6000" b="1" dirty="0" smtClean="0">
                <a:latin typeface="Californian FB" panose="0207040306080B030204" pitchFamily="18" charset="0"/>
              </a:rPr>
              <a:t>Allow Him to be seen in our </a:t>
            </a:r>
            <a:r>
              <a:rPr lang="en-US" sz="6000" b="1" u="sng" dirty="0" smtClean="0">
                <a:solidFill>
                  <a:srgbClr val="800000"/>
                </a:solidFill>
                <a:latin typeface="Californian FB" panose="0207040306080B030204" pitchFamily="18" charset="0"/>
              </a:rPr>
              <a:t>RELATIONSHIPS</a:t>
            </a:r>
            <a:r>
              <a:rPr lang="en-US" sz="6000" b="1" dirty="0" smtClean="0">
                <a:latin typeface="Californian FB" panose="0207040306080B030204" pitchFamily="18" charset="0"/>
              </a:rPr>
              <a:t>.</a:t>
            </a:r>
            <a:endParaRPr lang="en-US" sz="6000" b="1" dirty="0">
              <a:latin typeface="Californian FB" panose="0207040306080B030204" pitchFamily="18" charset="0"/>
            </a:endParaRPr>
          </a:p>
        </p:txBody>
      </p:sp>
    </p:spTree>
    <p:extLst>
      <p:ext uri="{BB962C8B-B14F-4D97-AF65-F5344CB8AC3E}">
        <p14:creationId xmlns:p14="http://schemas.microsoft.com/office/powerpoint/2010/main" val="6688271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23568" y="1729947"/>
            <a:ext cx="8888627" cy="2862322"/>
          </a:xfrm>
          <a:prstGeom prst="rect">
            <a:avLst/>
          </a:prstGeom>
          <a:noFill/>
        </p:spPr>
        <p:txBody>
          <a:bodyPr wrap="square" rtlCol="0">
            <a:spAutoFit/>
          </a:bodyPr>
          <a:lstStyle/>
          <a:p>
            <a:pPr algn="ctr"/>
            <a:r>
              <a:rPr lang="en-US" sz="6000" b="1" dirty="0" smtClean="0">
                <a:latin typeface="Californian FB" panose="0207040306080B030204" pitchFamily="18" charset="0"/>
              </a:rPr>
              <a:t>Allow Him to give </a:t>
            </a:r>
          </a:p>
          <a:p>
            <a:pPr algn="ctr"/>
            <a:r>
              <a:rPr lang="en-US" sz="6000" b="1" dirty="0" smtClean="0">
                <a:latin typeface="Californian FB" panose="0207040306080B030204" pitchFamily="18" charset="0"/>
              </a:rPr>
              <a:t>you a new </a:t>
            </a:r>
            <a:r>
              <a:rPr lang="en-US" sz="6000" b="1" u="sng" dirty="0" smtClean="0">
                <a:solidFill>
                  <a:srgbClr val="800000"/>
                </a:solidFill>
                <a:latin typeface="Californian FB" panose="0207040306080B030204" pitchFamily="18" charset="0"/>
              </a:rPr>
              <a:t>REASON</a:t>
            </a:r>
            <a:r>
              <a:rPr lang="en-US" sz="6000" b="1" dirty="0" smtClean="0">
                <a:latin typeface="Californian FB" panose="0207040306080B030204" pitchFamily="18" charset="0"/>
              </a:rPr>
              <a:t> </a:t>
            </a:r>
          </a:p>
          <a:p>
            <a:pPr algn="ctr"/>
            <a:r>
              <a:rPr lang="en-US" sz="6000" b="1" dirty="0" smtClean="0">
                <a:latin typeface="Californian FB" panose="0207040306080B030204" pitchFamily="18" charset="0"/>
              </a:rPr>
              <a:t>for </a:t>
            </a:r>
            <a:r>
              <a:rPr lang="en-US" sz="6000" b="1" u="sng" dirty="0" smtClean="0">
                <a:solidFill>
                  <a:srgbClr val="800000"/>
                </a:solidFill>
                <a:latin typeface="Californian FB" panose="0207040306080B030204" pitchFamily="18" charset="0"/>
              </a:rPr>
              <a:t>LIVING</a:t>
            </a:r>
            <a:r>
              <a:rPr lang="en-US" sz="6000" b="1" dirty="0" smtClean="0">
                <a:latin typeface="Californian FB" panose="0207040306080B030204" pitchFamily="18" charset="0"/>
              </a:rPr>
              <a:t>.</a:t>
            </a:r>
            <a:endParaRPr lang="en-US" sz="6000" b="1" dirty="0">
              <a:latin typeface="Californian FB" panose="0207040306080B030204" pitchFamily="18" charset="0"/>
            </a:endParaRPr>
          </a:p>
        </p:txBody>
      </p:sp>
    </p:spTree>
    <p:extLst>
      <p:ext uri="{BB962C8B-B14F-4D97-AF65-F5344CB8AC3E}">
        <p14:creationId xmlns:p14="http://schemas.microsoft.com/office/powerpoint/2010/main" val="2027488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67676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pPr algn="ctr"/>
            <a:endParaRPr lang="en-US" sz="1400" dirty="0" smtClean="0">
              <a:effectLst>
                <a:outerShdw blurRad="38100" dist="38100" dir="2700000" algn="tl">
                  <a:srgbClr val="000000">
                    <a:alpha val="43137"/>
                  </a:srgbClr>
                </a:outerShdw>
              </a:effectLst>
              <a:latin typeface="Californian FB" panose="0207040306080B030204" pitchFamily="18" charset="0"/>
            </a:endParaRPr>
          </a:p>
          <a:p>
            <a:pPr algn="ctr"/>
            <a:r>
              <a:rPr lang="en-US" sz="6000" b="1" u="sng" dirty="0" smtClean="0">
                <a:solidFill>
                  <a:srgbClr val="800000"/>
                </a:solidFill>
                <a:effectLst>
                  <a:outerShdw blurRad="38100" dist="38100" dir="2700000" algn="tl">
                    <a:srgbClr val="000000">
                      <a:alpha val="43137"/>
                    </a:srgbClr>
                  </a:outerShdw>
                </a:effectLst>
                <a:latin typeface="Californian FB" panose="0207040306080B030204" pitchFamily="18" charset="0"/>
              </a:rPr>
              <a:t>Galatians 6:17</a:t>
            </a:r>
          </a:p>
        </p:txBody>
      </p:sp>
      <p:sp>
        <p:nvSpPr>
          <p:cNvPr id="3" name="TextBox 2"/>
          <p:cNvSpPr txBox="1"/>
          <p:nvPr/>
        </p:nvSpPr>
        <p:spPr>
          <a:xfrm>
            <a:off x="148281" y="1128583"/>
            <a:ext cx="8847438" cy="2400657"/>
          </a:xfrm>
          <a:prstGeom prst="rect">
            <a:avLst/>
          </a:prstGeom>
          <a:noFill/>
        </p:spPr>
        <p:txBody>
          <a:bodyPr wrap="square" rtlCol="0">
            <a:spAutoFit/>
          </a:bodyPr>
          <a:lstStyle/>
          <a:p>
            <a:pPr algn="ctr"/>
            <a:r>
              <a:rPr lang="en-US" sz="5000" b="1" dirty="0" smtClean="0">
                <a:latin typeface="Californian FB" panose="0207040306080B030204" pitchFamily="18" charset="0"/>
              </a:rPr>
              <a:t>From now on let no one trouble me, for I bear in my body the marks of the Lord Jesus.</a:t>
            </a:r>
            <a:endParaRPr lang="en-US" sz="5000" b="1" dirty="0">
              <a:latin typeface="Californian FB" panose="0207040306080B030204" pitchFamily="18" charset="0"/>
            </a:endParaRPr>
          </a:p>
        </p:txBody>
      </p:sp>
    </p:spTree>
    <p:extLst>
      <p:ext uri="{BB962C8B-B14F-4D97-AF65-F5344CB8AC3E}">
        <p14:creationId xmlns:p14="http://schemas.microsoft.com/office/powerpoint/2010/main" val="23422173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48529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pPr algn="ctr"/>
            <a:endParaRPr lang="en-US" sz="1400" dirty="0" smtClean="0">
              <a:effectLst>
                <a:outerShdw blurRad="38100" dist="38100" dir="2700000" algn="tl">
                  <a:srgbClr val="000000">
                    <a:alpha val="43137"/>
                  </a:srgbClr>
                </a:outerShdw>
              </a:effectLst>
              <a:latin typeface="Californian FB" panose="0207040306080B030204" pitchFamily="18" charset="0"/>
            </a:endParaRPr>
          </a:p>
          <a:p>
            <a:pPr algn="ctr"/>
            <a:r>
              <a:rPr lang="en-US" sz="6000" b="1" u="sng" dirty="0" smtClean="0">
                <a:solidFill>
                  <a:srgbClr val="800000"/>
                </a:solidFill>
                <a:effectLst>
                  <a:outerShdw blurRad="38100" dist="38100" dir="2700000" algn="tl">
                    <a:srgbClr val="000000">
                      <a:alpha val="43137"/>
                    </a:srgbClr>
                  </a:outerShdw>
                </a:effectLst>
                <a:latin typeface="Californian FB" panose="0207040306080B030204" pitchFamily="18" charset="0"/>
              </a:rPr>
              <a:t>Galatians 6:15</a:t>
            </a:r>
          </a:p>
        </p:txBody>
      </p:sp>
      <p:sp>
        <p:nvSpPr>
          <p:cNvPr id="3" name="TextBox 2"/>
          <p:cNvSpPr txBox="1"/>
          <p:nvPr/>
        </p:nvSpPr>
        <p:spPr>
          <a:xfrm>
            <a:off x="148281" y="1128583"/>
            <a:ext cx="8847438" cy="3170099"/>
          </a:xfrm>
          <a:prstGeom prst="rect">
            <a:avLst/>
          </a:prstGeom>
          <a:noFill/>
        </p:spPr>
        <p:txBody>
          <a:bodyPr wrap="square" rtlCol="0">
            <a:spAutoFit/>
          </a:bodyPr>
          <a:lstStyle/>
          <a:p>
            <a:pPr algn="ctr"/>
            <a:r>
              <a:rPr lang="en-US" sz="5000" b="1" dirty="0" smtClean="0">
                <a:latin typeface="Californian FB" panose="0207040306080B030204" pitchFamily="18" charset="0"/>
              </a:rPr>
              <a:t>For in Christ Jesus neither circumcision nor uncircumcision avails anything, but a new creation. </a:t>
            </a:r>
            <a:endParaRPr lang="en-US" sz="5000" b="1" dirty="0">
              <a:latin typeface="Californian FB" panose="0207040306080B030204" pitchFamily="18" charset="0"/>
            </a:endParaRPr>
          </a:p>
        </p:txBody>
      </p:sp>
    </p:spTree>
    <p:extLst>
      <p:ext uri="{BB962C8B-B14F-4D97-AF65-F5344CB8AC3E}">
        <p14:creationId xmlns:p14="http://schemas.microsoft.com/office/powerpoint/2010/main" val="908235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pPr algn="ctr"/>
            <a:endParaRPr lang="en-US" sz="1400" dirty="0" smtClean="0">
              <a:effectLst>
                <a:outerShdw blurRad="38100" dist="38100" dir="2700000" algn="tl">
                  <a:srgbClr val="000000">
                    <a:alpha val="43137"/>
                  </a:srgbClr>
                </a:outerShdw>
              </a:effectLst>
              <a:latin typeface="Californian FB" panose="0207040306080B030204" pitchFamily="18" charset="0"/>
            </a:endParaRPr>
          </a:p>
          <a:p>
            <a:pPr algn="ctr"/>
            <a:r>
              <a:rPr lang="en-US" sz="6000" b="1" u="sng" dirty="0" smtClean="0">
                <a:solidFill>
                  <a:srgbClr val="800000"/>
                </a:solidFill>
                <a:effectLst>
                  <a:outerShdw blurRad="38100" dist="38100" dir="2700000" algn="tl">
                    <a:srgbClr val="000000">
                      <a:alpha val="43137"/>
                    </a:srgbClr>
                  </a:outerShdw>
                </a:effectLst>
                <a:latin typeface="Californian FB" panose="0207040306080B030204" pitchFamily="18" charset="0"/>
              </a:rPr>
              <a:t>Galatians 6:16</a:t>
            </a:r>
          </a:p>
        </p:txBody>
      </p:sp>
      <p:sp>
        <p:nvSpPr>
          <p:cNvPr id="3" name="TextBox 2"/>
          <p:cNvSpPr txBox="1"/>
          <p:nvPr/>
        </p:nvSpPr>
        <p:spPr>
          <a:xfrm>
            <a:off x="148281" y="1128583"/>
            <a:ext cx="8847438" cy="3170099"/>
          </a:xfrm>
          <a:prstGeom prst="rect">
            <a:avLst/>
          </a:prstGeom>
          <a:noFill/>
        </p:spPr>
        <p:txBody>
          <a:bodyPr wrap="square" rtlCol="0">
            <a:spAutoFit/>
          </a:bodyPr>
          <a:lstStyle/>
          <a:p>
            <a:pPr algn="ctr"/>
            <a:r>
              <a:rPr lang="en-US" sz="5000" b="1" dirty="0" smtClean="0">
                <a:latin typeface="Californian FB" panose="0207040306080B030204" pitchFamily="18" charset="0"/>
              </a:rPr>
              <a:t>And as many as walk according to this rule, peace and mercy be upon them, and upon the Israel </a:t>
            </a:r>
          </a:p>
          <a:p>
            <a:pPr algn="ctr"/>
            <a:r>
              <a:rPr lang="en-US" sz="5000" b="1" dirty="0" smtClean="0">
                <a:latin typeface="Californian FB" panose="0207040306080B030204" pitchFamily="18" charset="0"/>
              </a:rPr>
              <a:t>of God. </a:t>
            </a:r>
            <a:endParaRPr lang="en-US" sz="5000" b="1" dirty="0">
              <a:latin typeface="Californian FB" panose="0207040306080B030204" pitchFamily="18" charset="0"/>
            </a:endParaRPr>
          </a:p>
        </p:txBody>
      </p:sp>
    </p:spTree>
    <p:extLst>
      <p:ext uri="{BB962C8B-B14F-4D97-AF65-F5344CB8AC3E}">
        <p14:creationId xmlns:p14="http://schemas.microsoft.com/office/powerpoint/2010/main" val="312222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pPr algn="ctr"/>
            <a:endParaRPr lang="en-US" sz="1400" dirty="0" smtClean="0">
              <a:effectLst>
                <a:outerShdw blurRad="38100" dist="38100" dir="2700000" algn="tl">
                  <a:srgbClr val="000000">
                    <a:alpha val="43137"/>
                  </a:srgbClr>
                </a:outerShdw>
              </a:effectLst>
              <a:latin typeface="Californian FB" panose="0207040306080B030204" pitchFamily="18" charset="0"/>
            </a:endParaRPr>
          </a:p>
          <a:p>
            <a:pPr algn="ctr"/>
            <a:r>
              <a:rPr lang="en-US" sz="6000" b="1" u="sng" dirty="0" smtClean="0">
                <a:solidFill>
                  <a:srgbClr val="800000"/>
                </a:solidFill>
                <a:effectLst>
                  <a:outerShdw blurRad="38100" dist="38100" dir="2700000" algn="tl">
                    <a:srgbClr val="000000">
                      <a:alpha val="43137"/>
                    </a:srgbClr>
                  </a:outerShdw>
                </a:effectLst>
                <a:latin typeface="Californian FB" panose="0207040306080B030204" pitchFamily="18" charset="0"/>
              </a:rPr>
              <a:t>Galatians 6:17</a:t>
            </a:r>
          </a:p>
        </p:txBody>
      </p:sp>
      <p:sp>
        <p:nvSpPr>
          <p:cNvPr id="3" name="TextBox 2"/>
          <p:cNvSpPr txBox="1"/>
          <p:nvPr/>
        </p:nvSpPr>
        <p:spPr>
          <a:xfrm>
            <a:off x="148281" y="1128583"/>
            <a:ext cx="8847438" cy="2400657"/>
          </a:xfrm>
          <a:prstGeom prst="rect">
            <a:avLst/>
          </a:prstGeom>
          <a:noFill/>
        </p:spPr>
        <p:txBody>
          <a:bodyPr wrap="square" rtlCol="0">
            <a:spAutoFit/>
          </a:bodyPr>
          <a:lstStyle/>
          <a:p>
            <a:pPr algn="ctr"/>
            <a:r>
              <a:rPr lang="en-US" sz="5000" b="1" dirty="0" smtClean="0">
                <a:latin typeface="Californian FB" panose="0207040306080B030204" pitchFamily="18" charset="0"/>
              </a:rPr>
              <a:t>From now on let no one trouble me, for I bear in my body the marks of the Lord Jesus. </a:t>
            </a:r>
            <a:endParaRPr lang="en-US" sz="5000" b="1" dirty="0">
              <a:latin typeface="Californian FB" panose="0207040306080B030204" pitchFamily="18" charset="0"/>
            </a:endParaRPr>
          </a:p>
        </p:txBody>
      </p:sp>
    </p:spTree>
    <p:extLst>
      <p:ext uri="{BB962C8B-B14F-4D97-AF65-F5344CB8AC3E}">
        <p14:creationId xmlns:p14="http://schemas.microsoft.com/office/powerpoint/2010/main" val="1420751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pPr algn="ctr"/>
            <a:endParaRPr lang="en-US" sz="1400" dirty="0" smtClean="0">
              <a:effectLst>
                <a:outerShdw blurRad="38100" dist="38100" dir="2700000" algn="tl">
                  <a:srgbClr val="000000">
                    <a:alpha val="43137"/>
                  </a:srgbClr>
                </a:outerShdw>
              </a:effectLst>
              <a:latin typeface="Californian FB" panose="0207040306080B030204" pitchFamily="18" charset="0"/>
            </a:endParaRPr>
          </a:p>
          <a:p>
            <a:pPr algn="ctr"/>
            <a:r>
              <a:rPr lang="en-US" sz="6000" b="1" u="sng" dirty="0" smtClean="0">
                <a:solidFill>
                  <a:srgbClr val="800000"/>
                </a:solidFill>
                <a:effectLst>
                  <a:outerShdw blurRad="38100" dist="38100" dir="2700000" algn="tl">
                    <a:srgbClr val="000000">
                      <a:alpha val="43137"/>
                    </a:srgbClr>
                  </a:outerShdw>
                </a:effectLst>
                <a:latin typeface="Californian FB" panose="0207040306080B030204" pitchFamily="18" charset="0"/>
              </a:rPr>
              <a:t>Galatians 6:18</a:t>
            </a:r>
          </a:p>
        </p:txBody>
      </p:sp>
      <p:sp>
        <p:nvSpPr>
          <p:cNvPr id="3" name="TextBox 2"/>
          <p:cNvSpPr txBox="1"/>
          <p:nvPr/>
        </p:nvSpPr>
        <p:spPr>
          <a:xfrm>
            <a:off x="148281" y="1128583"/>
            <a:ext cx="8847438" cy="2400657"/>
          </a:xfrm>
          <a:prstGeom prst="rect">
            <a:avLst/>
          </a:prstGeom>
          <a:noFill/>
        </p:spPr>
        <p:txBody>
          <a:bodyPr wrap="square" rtlCol="0">
            <a:spAutoFit/>
          </a:bodyPr>
          <a:lstStyle/>
          <a:p>
            <a:pPr algn="ctr"/>
            <a:r>
              <a:rPr lang="en-US" sz="5000" b="1" dirty="0" smtClean="0">
                <a:latin typeface="Californian FB" panose="0207040306080B030204" pitchFamily="18" charset="0"/>
              </a:rPr>
              <a:t>Brethren, the grace of our Lord Jesus Christ be with your spirit. Amen.</a:t>
            </a:r>
            <a:endParaRPr lang="en-US" sz="5000" b="1" dirty="0">
              <a:latin typeface="Californian FB" panose="0207040306080B030204" pitchFamily="18" charset="0"/>
            </a:endParaRPr>
          </a:p>
        </p:txBody>
      </p:sp>
    </p:spTree>
    <p:extLst>
      <p:ext uri="{BB962C8B-B14F-4D97-AF65-F5344CB8AC3E}">
        <p14:creationId xmlns:p14="http://schemas.microsoft.com/office/powerpoint/2010/main" val="3658050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pPr algn="ctr"/>
            <a:endParaRPr lang="en-US" sz="1400" dirty="0" smtClean="0">
              <a:effectLst>
                <a:outerShdw blurRad="38100" dist="38100" dir="2700000" algn="tl">
                  <a:srgbClr val="000000">
                    <a:alpha val="43137"/>
                  </a:srgbClr>
                </a:outerShdw>
              </a:effectLst>
              <a:latin typeface="Californian FB" panose="0207040306080B030204" pitchFamily="18" charset="0"/>
            </a:endParaRPr>
          </a:p>
          <a:p>
            <a:pPr algn="ctr"/>
            <a:r>
              <a:rPr lang="en-US" sz="6000" b="1" u="sng" dirty="0" smtClean="0">
                <a:solidFill>
                  <a:srgbClr val="800000"/>
                </a:solidFill>
                <a:effectLst>
                  <a:outerShdw blurRad="38100" dist="38100" dir="2700000" algn="tl">
                    <a:srgbClr val="000000">
                      <a:alpha val="43137"/>
                    </a:srgbClr>
                  </a:outerShdw>
                </a:effectLst>
                <a:latin typeface="Californian FB" panose="0207040306080B030204" pitchFamily="18" charset="0"/>
              </a:rPr>
              <a:t>2 Corinthians 11:23</a:t>
            </a:r>
          </a:p>
        </p:txBody>
      </p:sp>
      <p:sp>
        <p:nvSpPr>
          <p:cNvPr id="3" name="TextBox 2"/>
          <p:cNvSpPr txBox="1"/>
          <p:nvPr/>
        </p:nvSpPr>
        <p:spPr>
          <a:xfrm>
            <a:off x="148281" y="1128583"/>
            <a:ext cx="8847438" cy="4708981"/>
          </a:xfrm>
          <a:prstGeom prst="rect">
            <a:avLst/>
          </a:prstGeom>
          <a:noFill/>
        </p:spPr>
        <p:txBody>
          <a:bodyPr wrap="square" rtlCol="0">
            <a:spAutoFit/>
          </a:bodyPr>
          <a:lstStyle/>
          <a:p>
            <a:pPr algn="ctr"/>
            <a:r>
              <a:rPr lang="en-US" sz="5000" b="1" dirty="0" smtClean="0">
                <a:latin typeface="Californian FB" panose="0207040306080B030204" pitchFamily="18" charset="0"/>
              </a:rPr>
              <a:t>Are they ministers of Christ?—</a:t>
            </a:r>
          </a:p>
          <a:p>
            <a:pPr algn="ctr"/>
            <a:r>
              <a:rPr lang="en-US" sz="5000" b="1" dirty="0" smtClean="0">
                <a:latin typeface="Californian FB" panose="0207040306080B030204" pitchFamily="18" charset="0"/>
              </a:rPr>
              <a:t>I speak as a fool—I am more: </a:t>
            </a:r>
          </a:p>
          <a:p>
            <a:pPr algn="ctr"/>
            <a:r>
              <a:rPr lang="en-US" sz="5000" b="1" dirty="0" smtClean="0">
                <a:latin typeface="Californian FB" panose="0207040306080B030204" pitchFamily="18" charset="0"/>
              </a:rPr>
              <a:t>in labors more abundant, </a:t>
            </a:r>
          </a:p>
          <a:p>
            <a:pPr algn="ctr"/>
            <a:r>
              <a:rPr lang="en-US" sz="5000" b="1" dirty="0" smtClean="0">
                <a:latin typeface="Californian FB" panose="0207040306080B030204" pitchFamily="18" charset="0"/>
              </a:rPr>
              <a:t>in stripes above measure, </a:t>
            </a:r>
          </a:p>
          <a:p>
            <a:pPr algn="ctr"/>
            <a:r>
              <a:rPr lang="en-US" sz="5000" b="1" dirty="0" smtClean="0">
                <a:latin typeface="Californian FB" panose="0207040306080B030204" pitchFamily="18" charset="0"/>
              </a:rPr>
              <a:t>in prisons more frequently, </a:t>
            </a:r>
          </a:p>
          <a:p>
            <a:pPr algn="ctr"/>
            <a:r>
              <a:rPr lang="en-US" sz="5000" b="1" dirty="0" smtClean="0">
                <a:latin typeface="Californian FB" panose="0207040306080B030204" pitchFamily="18" charset="0"/>
              </a:rPr>
              <a:t>in deaths often. </a:t>
            </a:r>
            <a:endParaRPr lang="en-US" sz="5000" b="1" dirty="0">
              <a:latin typeface="Californian FB" panose="0207040306080B030204" pitchFamily="18" charset="0"/>
            </a:endParaRPr>
          </a:p>
        </p:txBody>
      </p:sp>
    </p:spTree>
    <p:extLst>
      <p:ext uri="{BB962C8B-B14F-4D97-AF65-F5344CB8AC3E}">
        <p14:creationId xmlns:p14="http://schemas.microsoft.com/office/powerpoint/2010/main" val="39312250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pPr algn="ctr"/>
            <a:endParaRPr lang="en-US" sz="1400" dirty="0" smtClean="0">
              <a:effectLst>
                <a:outerShdw blurRad="38100" dist="38100" dir="2700000" algn="tl">
                  <a:srgbClr val="000000">
                    <a:alpha val="43137"/>
                  </a:srgbClr>
                </a:outerShdw>
              </a:effectLst>
              <a:latin typeface="Californian FB" panose="0207040306080B030204" pitchFamily="18" charset="0"/>
            </a:endParaRPr>
          </a:p>
          <a:p>
            <a:pPr algn="ctr"/>
            <a:r>
              <a:rPr lang="en-US" sz="6000" b="1" u="sng" dirty="0" smtClean="0">
                <a:solidFill>
                  <a:srgbClr val="800000"/>
                </a:solidFill>
                <a:effectLst>
                  <a:outerShdw blurRad="38100" dist="38100" dir="2700000" algn="tl">
                    <a:srgbClr val="000000">
                      <a:alpha val="43137"/>
                    </a:srgbClr>
                  </a:outerShdw>
                </a:effectLst>
                <a:latin typeface="Californian FB" panose="0207040306080B030204" pitchFamily="18" charset="0"/>
              </a:rPr>
              <a:t>2 Corinthians 11:24</a:t>
            </a:r>
          </a:p>
        </p:txBody>
      </p:sp>
      <p:sp>
        <p:nvSpPr>
          <p:cNvPr id="3" name="TextBox 2"/>
          <p:cNvSpPr txBox="1"/>
          <p:nvPr/>
        </p:nvSpPr>
        <p:spPr>
          <a:xfrm>
            <a:off x="148281" y="1128583"/>
            <a:ext cx="8847438" cy="2400657"/>
          </a:xfrm>
          <a:prstGeom prst="rect">
            <a:avLst/>
          </a:prstGeom>
          <a:noFill/>
        </p:spPr>
        <p:txBody>
          <a:bodyPr wrap="square" rtlCol="0">
            <a:spAutoFit/>
          </a:bodyPr>
          <a:lstStyle/>
          <a:p>
            <a:pPr algn="ctr"/>
            <a:r>
              <a:rPr lang="en-US" sz="5000" b="1" dirty="0" smtClean="0">
                <a:latin typeface="Californian FB" panose="0207040306080B030204" pitchFamily="18" charset="0"/>
              </a:rPr>
              <a:t>From the Jews five times </a:t>
            </a:r>
          </a:p>
          <a:p>
            <a:pPr algn="ctr"/>
            <a:r>
              <a:rPr lang="en-US" sz="5000" b="1" dirty="0" smtClean="0">
                <a:latin typeface="Californian FB" panose="0207040306080B030204" pitchFamily="18" charset="0"/>
              </a:rPr>
              <a:t>I received forty stripes minus one. </a:t>
            </a:r>
            <a:endParaRPr lang="en-US" sz="5000" b="1" dirty="0">
              <a:latin typeface="Californian FB" panose="0207040306080B030204" pitchFamily="18" charset="0"/>
            </a:endParaRPr>
          </a:p>
        </p:txBody>
      </p:sp>
    </p:spTree>
    <p:extLst>
      <p:ext uri="{BB962C8B-B14F-4D97-AF65-F5344CB8AC3E}">
        <p14:creationId xmlns:p14="http://schemas.microsoft.com/office/powerpoint/2010/main" val="33041284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0" y="0"/>
            <a:ext cx="9144000" cy="1231106"/>
          </a:xfrm>
          <a:prstGeom prst="rect">
            <a:avLst/>
          </a:prstGeom>
          <a:noFill/>
        </p:spPr>
        <p:txBody>
          <a:bodyPr wrap="square" rtlCol="0">
            <a:spAutoFit/>
          </a:bodyPr>
          <a:lstStyle/>
          <a:p>
            <a:pPr algn="ctr"/>
            <a:endParaRPr lang="en-US" sz="1400" dirty="0" smtClean="0">
              <a:effectLst>
                <a:outerShdw blurRad="38100" dist="38100" dir="2700000" algn="tl">
                  <a:srgbClr val="000000">
                    <a:alpha val="43137"/>
                  </a:srgbClr>
                </a:outerShdw>
              </a:effectLst>
              <a:latin typeface="Californian FB" panose="0207040306080B030204" pitchFamily="18" charset="0"/>
            </a:endParaRPr>
          </a:p>
          <a:p>
            <a:pPr algn="ctr"/>
            <a:r>
              <a:rPr lang="en-US" sz="6000" b="1" u="sng" dirty="0" smtClean="0">
                <a:solidFill>
                  <a:srgbClr val="800000"/>
                </a:solidFill>
                <a:effectLst>
                  <a:outerShdw blurRad="38100" dist="38100" dir="2700000" algn="tl">
                    <a:srgbClr val="000000">
                      <a:alpha val="43137"/>
                    </a:srgbClr>
                  </a:outerShdw>
                </a:effectLst>
                <a:latin typeface="Californian FB" panose="0207040306080B030204" pitchFamily="18" charset="0"/>
              </a:rPr>
              <a:t>2 Corinthians 11:25</a:t>
            </a:r>
          </a:p>
        </p:txBody>
      </p:sp>
      <p:sp>
        <p:nvSpPr>
          <p:cNvPr id="3" name="TextBox 2"/>
          <p:cNvSpPr txBox="1"/>
          <p:nvPr/>
        </p:nvSpPr>
        <p:spPr>
          <a:xfrm>
            <a:off x="148281" y="1128583"/>
            <a:ext cx="8847438" cy="3939540"/>
          </a:xfrm>
          <a:prstGeom prst="rect">
            <a:avLst/>
          </a:prstGeom>
          <a:noFill/>
        </p:spPr>
        <p:txBody>
          <a:bodyPr wrap="square" rtlCol="0">
            <a:spAutoFit/>
          </a:bodyPr>
          <a:lstStyle/>
          <a:p>
            <a:pPr algn="ctr"/>
            <a:r>
              <a:rPr lang="en-US" sz="5000" b="1" dirty="0" smtClean="0">
                <a:latin typeface="Californian FB" panose="0207040306080B030204" pitchFamily="18" charset="0"/>
              </a:rPr>
              <a:t>Three times I was beaten with rods; once I was stoned; </a:t>
            </a:r>
          </a:p>
          <a:p>
            <a:pPr algn="ctr"/>
            <a:r>
              <a:rPr lang="en-US" sz="5000" b="1" dirty="0" smtClean="0">
                <a:latin typeface="Californian FB" panose="0207040306080B030204" pitchFamily="18" charset="0"/>
              </a:rPr>
              <a:t>three times I was shipwrecked; a night and a day I have been in the deep; </a:t>
            </a:r>
            <a:endParaRPr lang="en-US" sz="5000" b="1" dirty="0">
              <a:latin typeface="Californian FB" panose="0207040306080B030204" pitchFamily="18" charset="0"/>
            </a:endParaRPr>
          </a:p>
        </p:txBody>
      </p:sp>
    </p:spTree>
    <p:extLst>
      <p:ext uri="{BB962C8B-B14F-4D97-AF65-F5344CB8AC3E}">
        <p14:creationId xmlns:p14="http://schemas.microsoft.com/office/powerpoint/2010/main" val="871827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TotalTime>
  <Words>381</Words>
  <Application>Microsoft Office PowerPoint</Application>
  <PresentationFormat>On-screen Show (4:3)</PresentationFormat>
  <Paragraphs>55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Californian FB</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5</cp:revision>
  <dcterms:created xsi:type="dcterms:W3CDTF">2019-11-07T19:15:02Z</dcterms:created>
  <dcterms:modified xsi:type="dcterms:W3CDTF">2019-11-07T19:54:21Z</dcterms:modified>
</cp:coreProperties>
</file>