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5"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B130"/>
    <a:srgbClr val="E8684E"/>
    <a:srgbClr val="E55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72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EBEF0DB-9928-4F46-A312-27339EBF1E68}"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3CCA51-F636-4C2D-ADA8-B9F4315638F8}" type="slidenum">
              <a:rPr lang="en-US" smtClean="0"/>
              <a:t>‹#›</a:t>
            </a:fld>
            <a:endParaRPr lang="en-US"/>
          </a:p>
        </p:txBody>
      </p:sp>
    </p:spTree>
    <p:extLst>
      <p:ext uri="{BB962C8B-B14F-4D97-AF65-F5344CB8AC3E}">
        <p14:creationId xmlns:p14="http://schemas.microsoft.com/office/powerpoint/2010/main" val="3667942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BEF0DB-9928-4F46-A312-27339EBF1E68}"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3CCA51-F636-4C2D-ADA8-B9F4315638F8}" type="slidenum">
              <a:rPr lang="en-US" smtClean="0"/>
              <a:t>‹#›</a:t>
            </a:fld>
            <a:endParaRPr lang="en-US"/>
          </a:p>
        </p:txBody>
      </p:sp>
    </p:spTree>
    <p:extLst>
      <p:ext uri="{BB962C8B-B14F-4D97-AF65-F5344CB8AC3E}">
        <p14:creationId xmlns:p14="http://schemas.microsoft.com/office/powerpoint/2010/main" val="2073627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BEF0DB-9928-4F46-A312-27339EBF1E68}"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3CCA51-F636-4C2D-ADA8-B9F4315638F8}" type="slidenum">
              <a:rPr lang="en-US" smtClean="0"/>
              <a:t>‹#›</a:t>
            </a:fld>
            <a:endParaRPr lang="en-US"/>
          </a:p>
        </p:txBody>
      </p:sp>
    </p:spTree>
    <p:extLst>
      <p:ext uri="{BB962C8B-B14F-4D97-AF65-F5344CB8AC3E}">
        <p14:creationId xmlns:p14="http://schemas.microsoft.com/office/powerpoint/2010/main" val="3396289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BEF0DB-9928-4F46-A312-27339EBF1E68}"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3CCA51-F636-4C2D-ADA8-B9F4315638F8}" type="slidenum">
              <a:rPr lang="en-US" smtClean="0"/>
              <a:t>‹#›</a:t>
            </a:fld>
            <a:endParaRPr lang="en-US"/>
          </a:p>
        </p:txBody>
      </p:sp>
    </p:spTree>
    <p:extLst>
      <p:ext uri="{BB962C8B-B14F-4D97-AF65-F5344CB8AC3E}">
        <p14:creationId xmlns:p14="http://schemas.microsoft.com/office/powerpoint/2010/main" val="51248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BEF0DB-9928-4F46-A312-27339EBF1E68}"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3CCA51-F636-4C2D-ADA8-B9F4315638F8}" type="slidenum">
              <a:rPr lang="en-US" smtClean="0"/>
              <a:t>‹#›</a:t>
            </a:fld>
            <a:endParaRPr lang="en-US"/>
          </a:p>
        </p:txBody>
      </p:sp>
    </p:spTree>
    <p:extLst>
      <p:ext uri="{BB962C8B-B14F-4D97-AF65-F5344CB8AC3E}">
        <p14:creationId xmlns:p14="http://schemas.microsoft.com/office/powerpoint/2010/main" val="2284361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EBEF0DB-9928-4F46-A312-27339EBF1E68}" type="datetimeFigureOut">
              <a:rPr lang="en-US" smtClean="0"/>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3CCA51-F636-4C2D-ADA8-B9F4315638F8}" type="slidenum">
              <a:rPr lang="en-US" smtClean="0"/>
              <a:t>‹#›</a:t>
            </a:fld>
            <a:endParaRPr lang="en-US"/>
          </a:p>
        </p:txBody>
      </p:sp>
    </p:spTree>
    <p:extLst>
      <p:ext uri="{BB962C8B-B14F-4D97-AF65-F5344CB8AC3E}">
        <p14:creationId xmlns:p14="http://schemas.microsoft.com/office/powerpoint/2010/main" val="3001313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EBEF0DB-9928-4F46-A312-27339EBF1E68}" type="datetimeFigureOut">
              <a:rPr lang="en-US" smtClean="0"/>
              <a:t>11/15/2019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3CCA51-F636-4C2D-ADA8-B9F4315638F8}" type="slidenum">
              <a:rPr lang="en-US" smtClean="0"/>
              <a:t>‹#›</a:t>
            </a:fld>
            <a:endParaRPr lang="en-US"/>
          </a:p>
        </p:txBody>
      </p:sp>
    </p:spTree>
    <p:extLst>
      <p:ext uri="{BB962C8B-B14F-4D97-AF65-F5344CB8AC3E}">
        <p14:creationId xmlns:p14="http://schemas.microsoft.com/office/powerpoint/2010/main" val="3634467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EBEF0DB-9928-4F46-A312-27339EBF1E68}" type="datetimeFigureOut">
              <a:rPr lang="en-US" smtClean="0"/>
              <a:t>11/15/2019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3CCA51-F636-4C2D-ADA8-B9F4315638F8}" type="slidenum">
              <a:rPr lang="en-US" smtClean="0"/>
              <a:t>‹#›</a:t>
            </a:fld>
            <a:endParaRPr lang="en-US"/>
          </a:p>
        </p:txBody>
      </p:sp>
    </p:spTree>
    <p:extLst>
      <p:ext uri="{BB962C8B-B14F-4D97-AF65-F5344CB8AC3E}">
        <p14:creationId xmlns:p14="http://schemas.microsoft.com/office/powerpoint/2010/main" val="4072522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BEF0DB-9928-4F46-A312-27339EBF1E68}" type="datetimeFigureOut">
              <a:rPr lang="en-US" smtClean="0"/>
              <a:t>11/15/2019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3CCA51-F636-4C2D-ADA8-B9F4315638F8}" type="slidenum">
              <a:rPr lang="en-US" smtClean="0"/>
              <a:t>‹#›</a:t>
            </a:fld>
            <a:endParaRPr lang="en-US"/>
          </a:p>
        </p:txBody>
      </p:sp>
    </p:spTree>
    <p:extLst>
      <p:ext uri="{BB962C8B-B14F-4D97-AF65-F5344CB8AC3E}">
        <p14:creationId xmlns:p14="http://schemas.microsoft.com/office/powerpoint/2010/main" val="4196913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BEF0DB-9928-4F46-A312-27339EBF1E68}" type="datetimeFigureOut">
              <a:rPr lang="en-US" smtClean="0"/>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3CCA51-F636-4C2D-ADA8-B9F4315638F8}" type="slidenum">
              <a:rPr lang="en-US" smtClean="0"/>
              <a:t>‹#›</a:t>
            </a:fld>
            <a:endParaRPr lang="en-US"/>
          </a:p>
        </p:txBody>
      </p:sp>
    </p:spTree>
    <p:extLst>
      <p:ext uri="{BB962C8B-B14F-4D97-AF65-F5344CB8AC3E}">
        <p14:creationId xmlns:p14="http://schemas.microsoft.com/office/powerpoint/2010/main" val="408163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BEF0DB-9928-4F46-A312-27339EBF1E68}" type="datetimeFigureOut">
              <a:rPr lang="en-US" smtClean="0"/>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3CCA51-F636-4C2D-ADA8-B9F4315638F8}" type="slidenum">
              <a:rPr lang="en-US" smtClean="0"/>
              <a:t>‹#›</a:t>
            </a:fld>
            <a:endParaRPr lang="en-US"/>
          </a:p>
        </p:txBody>
      </p:sp>
    </p:spTree>
    <p:extLst>
      <p:ext uri="{BB962C8B-B14F-4D97-AF65-F5344CB8AC3E}">
        <p14:creationId xmlns:p14="http://schemas.microsoft.com/office/powerpoint/2010/main" val="1007353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BEF0DB-9928-4F46-A312-27339EBF1E68}" type="datetimeFigureOut">
              <a:rPr lang="en-US" smtClean="0"/>
              <a:t>11/15/2019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3CCA51-F636-4C2D-ADA8-B9F4315638F8}" type="slidenum">
              <a:rPr lang="en-US" smtClean="0"/>
              <a:t>‹#›</a:t>
            </a:fld>
            <a:endParaRPr lang="en-US"/>
          </a:p>
        </p:txBody>
      </p:sp>
    </p:spTree>
    <p:extLst>
      <p:ext uri="{BB962C8B-B14F-4D97-AF65-F5344CB8AC3E}">
        <p14:creationId xmlns:p14="http://schemas.microsoft.com/office/powerpoint/2010/main" val="2543462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2671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0659" y="189470"/>
            <a:ext cx="8674444" cy="5478423"/>
          </a:xfrm>
          <a:prstGeom prst="rect">
            <a:avLst/>
          </a:prstGeom>
          <a:noFill/>
        </p:spPr>
        <p:txBody>
          <a:bodyPr wrap="square" rtlCol="0">
            <a:spAutoFit/>
          </a:bodyPr>
          <a:lstStyle/>
          <a:p>
            <a:pPr algn="ctr"/>
            <a:r>
              <a:rPr lang="en-US" sz="5000" b="1" u="sng" dirty="0" smtClean="0">
                <a:solidFill>
                  <a:srgbClr val="E0B130"/>
                </a:solidFill>
                <a:effectLst>
                  <a:outerShdw blurRad="38100" dist="38100" dir="2700000" algn="tl">
                    <a:srgbClr val="000000">
                      <a:alpha val="43137"/>
                    </a:srgbClr>
                  </a:outerShdw>
                </a:effectLst>
                <a:latin typeface="Gill Sans MT" panose="020B0502020104020203" pitchFamily="34" charset="0"/>
              </a:rPr>
              <a:t>Romans 1:21</a:t>
            </a:r>
          </a:p>
          <a:p>
            <a:pPr algn="ctr"/>
            <a:r>
              <a:rPr lang="en-US" sz="5000" dirty="0" smtClean="0">
                <a:solidFill>
                  <a:schemeClr val="bg1"/>
                </a:solidFill>
                <a:effectLst>
                  <a:outerShdw blurRad="38100" dist="38100" dir="2700000" algn="tl">
                    <a:srgbClr val="000000">
                      <a:alpha val="43137"/>
                    </a:srgbClr>
                  </a:outerShdw>
                </a:effectLst>
                <a:latin typeface="Gill Sans MT" panose="020B0502020104020203" pitchFamily="34" charset="0"/>
              </a:rPr>
              <a:t>because, although they knew God, they did not glorify Him </a:t>
            </a:r>
          </a:p>
          <a:p>
            <a:pPr algn="ctr"/>
            <a:r>
              <a:rPr lang="en-US" sz="5000" dirty="0" smtClean="0">
                <a:solidFill>
                  <a:schemeClr val="bg1"/>
                </a:solidFill>
                <a:effectLst>
                  <a:outerShdw blurRad="38100" dist="38100" dir="2700000" algn="tl">
                    <a:srgbClr val="000000">
                      <a:alpha val="43137"/>
                    </a:srgbClr>
                  </a:outerShdw>
                </a:effectLst>
                <a:latin typeface="Gill Sans MT" panose="020B0502020104020203" pitchFamily="34" charset="0"/>
              </a:rPr>
              <a:t>as God, nor were thankful, </a:t>
            </a:r>
          </a:p>
          <a:p>
            <a:pPr algn="ctr"/>
            <a:r>
              <a:rPr lang="en-US" sz="5000" dirty="0" smtClean="0">
                <a:solidFill>
                  <a:schemeClr val="bg1"/>
                </a:solidFill>
                <a:effectLst>
                  <a:outerShdw blurRad="38100" dist="38100" dir="2700000" algn="tl">
                    <a:srgbClr val="000000">
                      <a:alpha val="43137"/>
                    </a:srgbClr>
                  </a:outerShdw>
                </a:effectLst>
                <a:latin typeface="Gill Sans MT" panose="020B0502020104020203" pitchFamily="34" charset="0"/>
              </a:rPr>
              <a:t>but became futile in their thoughts, and their foolish </a:t>
            </a:r>
          </a:p>
          <a:p>
            <a:pPr algn="ctr"/>
            <a:r>
              <a:rPr lang="en-US" sz="5000" dirty="0" smtClean="0">
                <a:solidFill>
                  <a:schemeClr val="bg1"/>
                </a:solidFill>
                <a:effectLst>
                  <a:outerShdw blurRad="38100" dist="38100" dir="2700000" algn="tl">
                    <a:srgbClr val="000000">
                      <a:alpha val="43137"/>
                    </a:srgbClr>
                  </a:outerShdw>
                </a:effectLst>
                <a:latin typeface="Gill Sans MT" panose="020B0502020104020203" pitchFamily="34" charset="0"/>
              </a:rPr>
              <a:t>hearts were darkened.</a:t>
            </a:r>
            <a:endParaRPr lang="en-US" sz="50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26474259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0" y="2092411"/>
            <a:ext cx="9144000" cy="2862322"/>
          </a:xfrm>
          <a:prstGeom prst="rect">
            <a:avLst/>
          </a:prstGeom>
          <a:noFill/>
        </p:spPr>
        <p:txBody>
          <a:bodyPr wrap="square" rtlCol="0">
            <a:spAutoFit/>
          </a:bodyPr>
          <a:lstStyle/>
          <a:p>
            <a:pPr algn="ctr"/>
            <a:r>
              <a:rPr lang="en-US" sz="6000" b="1" dirty="0" smtClean="0">
                <a:solidFill>
                  <a:schemeClr val="bg1"/>
                </a:solidFill>
                <a:effectLst>
                  <a:outerShdw blurRad="38100" dist="38100" dir="2700000" algn="tl">
                    <a:srgbClr val="000000">
                      <a:alpha val="43137"/>
                    </a:srgbClr>
                  </a:outerShdw>
                </a:effectLst>
                <a:latin typeface="Gill Sans MT" panose="020B0502020104020203" pitchFamily="34" charset="0"/>
                <a:ea typeface="Arial Unicode MS" panose="020B0604020202020204" pitchFamily="34" charset="-128"/>
                <a:cs typeface="Arial Unicode MS" panose="020B0604020202020204" pitchFamily="34" charset="-128"/>
              </a:rPr>
              <a:t>Thankfulness should be </a:t>
            </a:r>
          </a:p>
          <a:p>
            <a:pPr algn="ctr"/>
            <a:r>
              <a:rPr lang="en-US" sz="6000" b="1" dirty="0" smtClean="0">
                <a:solidFill>
                  <a:schemeClr val="bg1"/>
                </a:solidFill>
                <a:effectLst>
                  <a:outerShdw blurRad="38100" dist="38100" dir="2700000" algn="tl">
                    <a:srgbClr val="000000">
                      <a:alpha val="43137"/>
                    </a:srgbClr>
                  </a:outerShdw>
                </a:effectLst>
                <a:latin typeface="Gill Sans MT" panose="020B0502020104020203" pitchFamily="34" charset="0"/>
                <a:ea typeface="Arial Unicode MS" panose="020B0604020202020204" pitchFamily="34" charset="-128"/>
                <a:cs typeface="Arial Unicode MS" panose="020B0604020202020204" pitchFamily="34" charset="-128"/>
              </a:rPr>
              <a:t>a </a:t>
            </a:r>
            <a:r>
              <a:rPr lang="en-US" sz="6000" b="1" u="sng" dirty="0" smtClean="0">
                <a:solidFill>
                  <a:srgbClr val="FFFF00"/>
                </a:solidFill>
                <a:effectLst>
                  <a:outerShdw blurRad="38100" dist="38100" dir="2700000" algn="tl">
                    <a:srgbClr val="000000">
                      <a:alpha val="43137"/>
                    </a:srgbClr>
                  </a:outerShdw>
                </a:effectLst>
                <a:latin typeface="Gill Sans MT" panose="020B0502020104020203" pitchFamily="34" charset="0"/>
                <a:ea typeface="Arial Unicode MS" panose="020B0604020202020204" pitchFamily="34" charset="-128"/>
                <a:cs typeface="Arial Unicode MS" panose="020B0604020202020204" pitchFamily="34" charset="-128"/>
              </a:rPr>
              <a:t>NATURAL</a:t>
            </a:r>
            <a:r>
              <a:rPr lang="en-US" sz="6000" b="1" dirty="0" smtClean="0">
                <a:solidFill>
                  <a:schemeClr val="bg1"/>
                </a:solidFill>
                <a:effectLst>
                  <a:outerShdw blurRad="38100" dist="38100" dir="2700000" algn="tl">
                    <a:srgbClr val="000000">
                      <a:alpha val="43137"/>
                    </a:srgbClr>
                  </a:outerShdw>
                </a:effectLst>
                <a:latin typeface="Gill Sans MT" panose="020B0502020104020203" pitchFamily="34" charset="0"/>
                <a:ea typeface="Arial Unicode MS" panose="020B0604020202020204" pitchFamily="34" charset="-128"/>
                <a:cs typeface="Arial Unicode MS" panose="020B0604020202020204" pitchFamily="34" charset="-128"/>
              </a:rPr>
              <a:t> part of every Christian’s walk.</a:t>
            </a:r>
            <a:endParaRPr lang="en-US" sz="5400" b="1" dirty="0">
              <a:solidFill>
                <a:schemeClr val="bg1"/>
              </a:solidFill>
              <a:effectLst>
                <a:outerShdw blurRad="38100" dist="38100" dir="2700000" algn="tl">
                  <a:srgbClr val="000000">
                    <a:alpha val="43137"/>
                  </a:srgbClr>
                </a:outerShdw>
              </a:effectLst>
              <a:latin typeface="Gill Sans MT" panose="020B0502020104020203"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5573956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0659" y="189470"/>
            <a:ext cx="8674444" cy="2400657"/>
          </a:xfrm>
          <a:prstGeom prst="rect">
            <a:avLst/>
          </a:prstGeom>
          <a:noFill/>
        </p:spPr>
        <p:txBody>
          <a:bodyPr wrap="square" rtlCol="0">
            <a:spAutoFit/>
          </a:bodyPr>
          <a:lstStyle/>
          <a:p>
            <a:pPr algn="ctr"/>
            <a:r>
              <a:rPr lang="en-US" sz="5000" b="1" u="sng" dirty="0" smtClean="0">
                <a:solidFill>
                  <a:srgbClr val="E0B130"/>
                </a:solidFill>
                <a:effectLst>
                  <a:outerShdw blurRad="38100" dist="38100" dir="2700000" algn="tl">
                    <a:srgbClr val="000000">
                      <a:alpha val="43137"/>
                    </a:srgbClr>
                  </a:outerShdw>
                </a:effectLst>
                <a:latin typeface="Gill Sans MT" panose="020B0502020104020203" pitchFamily="34" charset="0"/>
              </a:rPr>
              <a:t>2 Corinthians 9:15</a:t>
            </a:r>
          </a:p>
          <a:p>
            <a:pPr algn="ctr"/>
            <a:r>
              <a:rPr lang="en-US" sz="5000" dirty="0" smtClean="0">
                <a:solidFill>
                  <a:schemeClr val="bg1"/>
                </a:solidFill>
                <a:effectLst>
                  <a:outerShdw blurRad="38100" dist="38100" dir="2700000" algn="tl">
                    <a:srgbClr val="000000">
                      <a:alpha val="43137"/>
                    </a:srgbClr>
                  </a:outerShdw>
                </a:effectLst>
                <a:latin typeface="Gill Sans MT" panose="020B0502020104020203" pitchFamily="34" charset="0"/>
              </a:rPr>
              <a:t>Thanks be to God for His indescribable gift!</a:t>
            </a:r>
            <a:endParaRPr lang="en-US" sz="50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21781731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0659" y="189470"/>
            <a:ext cx="8674444" cy="3170099"/>
          </a:xfrm>
          <a:prstGeom prst="rect">
            <a:avLst/>
          </a:prstGeom>
          <a:noFill/>
        </p:spPr>
        <p:txBody>
          <a:bodyPr wrap="square" rtlCol="0">
            <a:spAutoFit/>
          </a:bodyPr>
          <a:lstStyle/>
          <a:p>
            <a:pPr algn="ctr"/>
            <a:r>
              <a:rPr lang="en-US" sz="5000" b="1" u="sng" dirty="0" smtClean="0">
                <a:solidFill>
                  <a:srgbClr val="E0B130"/>
                </a:solidFill>
                <a:effectLst>
                  <a:outerShdw blurRad="38100" dist="38100" dir="2700000" algn="tl">
                    <a:srgbClr val="000000">
                      <a:alpha val="43137"/>
                    </a:srgbClr>
                  </a:outerShdw>
                </a:effectLst>
                <a:latin typeface="Gill Sans MT" panose="020B0502020104020203" pitchFamily="34" charset="0"/>
              </a:rPr>
              <a:t>1 Thessalonians 5:18</a:t>
            </a:r>
          </a:p>
          <a:p>
            <a:pPr algn="ctr"/>
            <a:r>
              <a:rPr lang="en-US" sz="5000" dirty="0" smtClean="0">
                <a:solidFill>
                  <a:schemeClr val="bg1"/>
                </a:solidFill>
                <a:effectLst>
                  <a:outerShdw blurRad="38100" dist="38100" dir="2700000" algn="tl">
                    <a:srgbClr val="000000">
                      <a:alpha val="43137"/>
                    </a:srgbClr>
                  </a:outerShdw>
                </a:effectLst>
                <a:latin typeface="Gill Sans MT" panose="020B0502020104020203" pitchFamily="34" charset="0"/>
              </a:rPr>
              <a:t>in everything give thanks; </a:t>
            </a:r>
          </a:p>
          <a:p>
            <a:pPr algn="ctr"/>
            <a:r>
              <a:rPr lang="en-US" sz="5000" dirty="0" smtClean="0">
                <a:solidFill>
                  <a:schemeClr val="bg1"/>
                </a:solidFill>
                <a:effectLst>
                  <a:outerShdw blurRad="38100" dist="38100" dir="2700000" algn="tl">
                    <a:srgbClr val="000000">
                      <a:alpha val="43137"/>
                    </a:srgbClr>
                  </a:outerShdw>
                </a:effectLst>
                <a:latin typeface="Gill Sans MT" panose="020B0502020104020203" pitchFamily="34" charset="0"/>
              </a:rPr>
              <a:t>for this is the will of God in Christ Jesus for you.</a:t>
            </a:r>
            <a:endParaRPr lang="en-US" sz="50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23287714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0659" y="189470"/>
            <a:ext cx="8674444" cy="3170099"/>
          </a:xfrm>
          <a:prstGeom prst="rect">
            <a:avLst/>
          </a:prstGeom>
          <a:noFill/>
        </p:spPr>
        <p:txBody>
          <a:bodyPr wrap="square" rtlCol="0">
            <a:spAutoFit/>
          </a:bodyPr>
          <a:lstStyle/>
          <a:p>
            <a:pPr algn="ctr"/>
            <a:r>
              <a:rPr lang="en-US" sz="5000" b="1" u="sng" dirty="0" smtClean="0">
                <a:solidFill>
                  <a:srgbClr val="E0B130"/>
                </a:solidFill>
                <a:effectLst>
                  <a:outerShdw blurRad="38100" dist="38100" dir="2700000" algn="tl">
                    <a:srgbClr val="000000">
                      <a:alpha val="43137"/>
                    </a:srgbClr>
                  </a:outerShdw>
                </a:effectLst>
                <a:latin typeface="Gill Sans MT" panose="020B0502020104020203" pitchFamily="34" charset="0"/>
              </a:rPr>
              <a:t>Ephesians 5:20</a:t>
            </a:r>
          </a:p>
          <a:p>
            <a:pPr algn="ctr"/>
            <a:r>
              <a:rPr lang="en-US" sz="5000" dirty="0" smtClean="0">
                <a:solidFill>
                  <a:schemeClr val="bg1"/>
                </a:solidFill>
                <a:effectLst>
                  <a:outerShdw blurRad="38100" dist="38100" dir="2700000" algn="tl">
                    <a:srgbClr val="000000">
                      <a:alpha val="43137"/>
                    </a:srgbClr>
                  </a:outerShdw>
                </a:effectLst>
                <a:latin typeface="Gill Sans MT" panose="020B0502020104020203" pitchFamily="34" charset="0"/>
              </a:rPr>
              <a:t>giving thanks always for all things to God the Father in the name of our Lord Jesus Christ,</a:t>
            </a:r>
            <a:endParaRPr lang="en-US" sz="50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1379463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0659" y="189470"/>
            <a:ext cx="8674444" cy="3939540"/>
          </a:xfrm>
          <a:prstGeom prst="rect">
            <a:avLst/>
          </a:prstGeom>
          <a:noFill/>
        </p:spPr>
        <p:txBody>
          <a:bodyPr wrap="square" rtlCol="0">
            <a:spAutoFit/>
          </a:bodyPr>
          <a:lstStyle/>
          <a:p>
            <a:pPr algn="ctr"/>
            <a:r>
              <a:rPr lang="en-US" sz="5000" b="1" u="sng" dirty="0" smtClean="0">
                <a:solidFill>
                  <a:srgbClr val="E0B130"/>
                </a:solidFill>
                <a:effectLst>
                  <a:outerShdw blurRad="38100" dist="38100" dir="2700000" algn="tl">
                    <a:srgbClr val="000000">
                      <a:alpha val="43137"/>
                    </a:srgbClr>
                  </a:outerShdw>
                </a:effectLst>
                <a:latin typeface="Gill Sans MT" panose="020B0502020104020203" pitchFamily="34" charset="0"/>
              </a:rPr>
              <a:t>Colossians 3:17</a:t>
            </a:r>
          </a:p>
          <a:p>
            <a:pPr algn="ctr"/>
            <a:r>
              <a:rPr lang="en-US" sz="5000" dirty="0" smtClean="0">
                <a:solidFill>
                  <a:schemeClr val="bg1"/>
                </a:solidFill>
                <a:effectLst>
                  <a:outerShdw blurRad="38100" dist="38100" dir="2700000" algn="tl">
                    <a:srgbClr val="000000">
                      <a:alpha val="43137"/>
                    </a:srgbClr>
                  </a:outerShdw>
                </a:effectLst>
                <a:latin typeface="Gill Sans MT" panose="020B0502020104020203" pitchFamily="34" charset="0"/>
              </a:rPr>
              <a:t>And whatever you do in word or deed, do all in the name of the Lord Jesus, giving thanks to God the Father through Him.</a:t>
            </a:r>
            <a:endParaRPr lang="en-US" sz="50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25200827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0" y="2092411"/>
            <a:ext cx="9144000" cy="2862322"/>
          </a:xfrm>
          <a:prstGeom prst="rect">
            <a:avLst/>
          </a:prstGeom>
          <a:noFill/>
        </p:spPr>
        <p:txBody>
          <a:bodyPr wrap="square" rtlCol="0">
            <a:spAutoFit/>
          </a:bodyPr>
          <a:lstStyle/>
          <a:p>
            <a:pPr algn="ctr"/>
            <a:r>
              <a:rPr lang="en-US" sz="6000" b="1" dirty="0" smtClean="0">
                <a:solidFill>
                  <a:schemeClr val="bg1"/>
                </a:solidFill>
                <a:effectLst>
                  <a:outerShdw blurRad="38100" dist="38100" dir="2700000" algn="tl">
                    <a:srgbClr val="000000">
                      <a:alpha val="43137"/>
                    </a:srgbClr>
                  </a:outerShdw>
                </a:effectLst>
                <a:latin typeface="Gill Sans MT" panose="020B0502020104020203" pitchFamily="34" charset="0"/>
                <a:ea typeface="Arial Unicode MS" panose="020B0604020202020204" pitchFamily="34" charset="-128"/>
                <a:cs typeface="Arial Unicode MS" panose="020B0604020202020204" pitchFamily="34" charset="-128"/>
              </a:rPr>
              <a:t>Thankfulness is one way knowledge of God is </a:t>
            </a:r>
            <a:r>
              <a:rPr lang="en-US" sz="6000" b="1" u="sng" dirty="0" smtClean="0">
                <a:solidFill>
                  <a:srgbClr val="FFFF00"/>
                </a:solidFill>
                <a:effectLst>
                  <a:outerShdw blurRad="38100" dist="38100" dir="2700000" algn="tl">
                    <a:srgbClr val="000000">
                      <a:alpha val="43137"/>
                    </a:srgbClr>
                  </a:outerShdw>
                </a:effectLst>
                <a:latin typeface="Gill Sans MT" panose="020B0502020104020203" pitchFamily="34" charset="0"/>
                <a:ea typeface="Arial Unicode MS" panose="020B0604020202020204" pitchFamily="34" charset="-128"/>
                <a:cs typeface="Arial Unicode MS" panose="020B0604020202020204" pitchFamily="34" charset="-128"/>
              </a:rPr>
              <a:t>SHARED</a:t>
            </a:r>
            <a:r>
              <a:rPr lang="en-US" sz="6000" b="1" dirty="0" smtClean="0">
                <a:solidFill>
                  <a:schemeClr val="bg1"/>
                </a:solidFill>
                <a:effectLst>
                  <a:outerShdw blurRad="38100" dist="38100" dir="2700000" algn="tl">
                    <a:srgbClr val="000000">
                      <a:alpha val="43137"/>
                    </a:srgbClr>
                  </a:outerShdw>
                </a:effectLst>
                <a:latin typeface="Gill Sans MT" panose="020B0502020104020203" pitchFamily="34" charset="0"/>
                <a:ea typeface="Arial Unicode MS" panose="020B0604020202020204" pitchFamily="34" charset="-128"/>
                <a:cs typeface="Arial Unicode MS" panose="020B0604020202020204" pitchFamily="34" charset="-128"/>
              </a:rPr>
              <a:t>.</a:t>
            </a:r>
            <a:endParaRPr lang="en-US" sz="5400" b="1" dirty="0">
              <a:solidFill>
                <a:schemeClr val="bg1"/>
              </a:solidFill>
              <a:effectLst>
                <a:outerShdw blurRad="38100" dist="38100" dir="2700000" algn="tl">
                  <a:srgbClr val="000000">
                    <a:alpha val="43137"/>
                  </a:srgbClr>
                </a:outerShdw>
              </a:effectLst>
              <a:latin typeface="Gill Sans MT" panose="020B0502020104020203"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455112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0659" y="189470"/>
            <a:ext cx="8674444" cy="3170099"/>
          </a:xfrm>
          <a:prstGeom prst="rect">
            <a:avLst/>
          </a:prstGeom>
          <a:noFill/>
        </p:spPr>
        <p:txBody>
          <a:bodyPr wrap="square" rtlCol="0">
            <a:spAutoFit/>
          </a:bodyPr>
          <a:lstStyle/>
          <a:p>
            <a:pPr algn="ctr"/>
            <a:r>
              <a:rPr lang="en-US" sz="5000" b="1" u="sng" dirty="0" smtClean="0">
                <a:solidFill>
                  <a:srgbClr val="E0B130"/>
                </a:solidFill>
                <a:effectLst>
                  <a:outerShdw blurRad="38100" dist="38100" dir="2700000" algn="tl">
                    <a:srgbClr val="000000">
                      <a:alpha val="43137"/>
                    </a:srgbClr>
                  </a:outerShdw>
                </a:effectLst>
                <a:latin typeface="Gill Sans MT" panose="020B0502020104020203" pitchFamily="34" charset="0"/>
              </a:rPr>
              <a:t>Psalm 57:9</a:t>
            </a:r>
          </a:p>
          <a:p>
            <a:pPr algn="ctr"/>
            <a:r>
              <a:rPr lang="en-US" sz="5000" dirty="0" smtClean="0">
                <a:solidFill>
                  <a:schemeClr val="bg1"/>
                </a:solidFill>
                <a:effectLst>
                  <a:outerShdw blurRad="38100" dist="38100" dir="2700000" algn="tl">
                    <a:srgbClr val="000000">
                      <a:alpha val="43137"/>
                    </a:srgbClr>
                  </a:outerShdw>
                </a:effectLst>
                <a:latin typeface="Gill Sans MT" panose="020B0502020104020203" pitchFamily="34" charset="0"/>
              </a:rPr>
              <a:t>I will praise You, O Lord, among the peoples; I will sing to You among the nations.</a:t>
            </a:r>
            <a:endParaRPr lang="en-US" sz="50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30504909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0659" y="189470"/>
            <a:ext cx="8674444" cy="3939540"/>
          </a:xfrm>
          <a:prstGeom prst="rect">
            <a:avLst/>
          </a:prstGeom>
          <a:noFill/>
        </p:spPr>
        <p:txBody>
          <a:bodyPr wrap="square" rtlCol="0">
            <a:spAutoFit/>
          </a:bodyPr>
          <a:lstStyle/>
          <a:p>
            <a:pPr algn="ctr"/>
            <a:r>
              <a:rPr lang="en-US" sz="5000" b="1" u="sng" dirty="0" smtClean="0">
                <a:solidFill>
                  <a:srgbClr val="E0B130"/>
                </a:solidFill>
                <a:effectLst>
                  <a:outerShdw blurRad="38100" dist="38100" dir="2700000" algn="tl">
                    <a:srgbClr val="000000">
                      <a:alpha val="43137"/>
                    </a:srgbClr>
                  </a:outerShdw>
                </a:effectLst>
                <a:latin typeface="Gill Sans MT" panose="020B0502020104020203" pitchFamily="34" charset="0"/>
              </a:rPr>
              <a:t>Psalm 100:4</a:t>
            </a:r>
          </a:p>
          <a:p>
            <a:pPr algn="ctr"/>
            <a:r>
              <a:rPr lang="en-US" sz="5000" dirty="0" smtClean="0">
                <a:solidFill>
                  <a:schemeClr val="bg1"/>
                </a:solidFill>
                <a:effectLst>
                  <a:outerShdw blurRad="38100" dist="38100" dir="2700000" algn="tl">
                    <a:srgbClr val="000000">
                      <a:alpha val="43137"/>
                    </a:srgbClr>
                  </a:outerShdw>
                </a:effectLst>
                <a:latin typeface="Gill Sans MT" panose="020B0502020104020203" pitchFamily="34" charset="0"/>
              </a:rPr>
              <a:t>Enter into His gates with thanksgiving, and into His courts with praise. Be thankful to Him, and bless His name.</a:t>
            </a:r>
            <a:endParaRPr lang="en-US" sz="50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24486237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0143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0659" y="189470"/>
            <a:ext cx="8674444" cy="5478423"/>
          </a:xfrm>
          <a:prstGeom prst="rect">
            <a:avLst/>
          </a:prstGeom>
          <a:noFill/>
        </p:spPr>
        <p:txBody>
          <a:bodyPr wrap="square" rtlCol="0">
            <a:spAutoFit/>
          </a:bodyPr>
          <a:lstStyle/>
          <a:p>
            <a:pPr algn="ctr"/>
            <a:r>
              <a:rPr lang="en-US" sz="5000" b="1" u="sng" dirty="0" smtClean="0">
                <a:solidFill>
                  <a:srgbClr val="E0B130"/>
                </a:solidFill>
                <a:effectLst>
                  <a:outerShdw blurRad="38100" dist="38100" dir="2700000" algn="tl">
                    <a:srgbClr val="000000">
                      <a:alpha val="43137"/>
                    </a:srgbClr>
                  </a:outerShdw>
                </a:effectLst>
                <a:latin typeface="Gill Sans MT" panose="020B0502020104020203" pitchFamily="34" charset="0"/>
              </a:rPr>
              <a:t>1 Chronicles 16:4</a:t>
            </a:r>
          </a:p>
          <a:p>
            <a:pPr algn="ctr"/>
            <a:r>
              <a:rPr lang="en-US" sz="5000" dirty="0" smtClean="0">
                <a:solidFill>
                  <a:schemeClr val="bg1"/>
                </a:solidFill>
                <a:effectLst>
                  <a:outerShdw blurRad="38100" dist="38100" dir="2700000" algn="tl">
                    <a:srgbClr val="000000">
                      <a:alpha val="43137"/>
                    </a:srgbClr>
                  </a:outerShdw>
                </a:effectLst>
                <a:latin typeface="Gill Sans MT" panose="020B0502020104020203" pitchFamily="34" charset="0"/>
              </a:rPr>
              <a:t>And he appointed some of </a:t>
            </a:r>
          </a:p>
          <a:p>
            <a:pPr algn="ctr"/>
            <a:r>
              <a:rPr lang="en-US" sz="5000" dirty="0" smtClean="0">
                <a:solidFill>
                  <a:schemeClr val="bg1"/>
                </a:solidFill>
                <a:effectLst>
                  <a:outerShdw blurRad="38100" dist="38100" dir="2700000" algn="tl">
                    <a:srgbClr val="000000">
                      <a:alpha val="43137"/>
                    </a:srgbClr>
                  </a:outerShdw>
                </a:effectLst>
                <a:latin typeface="Gill Sans MT" panose="020B0502020104020203" pitchFamily="34" charset="0"/>
              </a:rPr>
              <a:t>the Levites to minister before the ark of the Lord, </a:t>
            </a:r>
          </a:p>
          <a:p>
            <a:pPr algn="ctr"/>
            <a:r>
              <a:rPr lang="en-US" sz="5000" dirty="0" smtClean="0">
                <a:solidFill>
                  <a:schemeClr val="bg1"/>
                </a:solidFill>
                <a:effectLst>
                  <a:outerShdw blurRad="38100" dist="38100" dir="2700000" algn="tl">
                    <a:srgbClr val="000000">
                      <a:alpha val="43137"/>
                    </a:srgbClr>
                  </a:outerShdw>
                </a:effectLst>
                <a:latin typeface="Gill Sans MT" panose="020B0502020104020203" pitchFamily="34" charset="0"/>
              </a:rPr>
              <a:t>to commemorate, to thank, </a:t>
            </a:r>
          </a:p>
          <a:p>
            <a:pPr algn="ctr"/>
            <a:r>
              <a:rPr lang="en-US" sz="5000" dirty="0" smtClean="0">
                <a:solidFill>
                  <a:schemeClr val="bg1"/>
                </a:solidFill>
                <a:effectLst>
                  <a:outerShdw blurRad="38100" dist="38100" dir="2700000" algn="tl">
                    <a:srgbClr val="000000">
                      <a:alpha val="43137"/>
                    </a:srgbClr>
                  </a:outerShdw>
                </a:effectLst>
                <a:latin typeface="Gill Sans MT" panose="020B0502020104020203" pitchFamily="34" charset="0"/>
              </a:rPr>
              <a:t>and to praise the Lord God of Israel:</a:t>
            </a:r>
            <a:endParaRPr lang="en-US" sz="50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9252828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8282" y="189470"/>
            <a:ext cx="8880388" cy="6247864"/>
          </a:xfrm>
          <a:prstGeom prst="rect">
            <a:avLst/>
          </a:prstGeom>
          <a:noFill/>
        </p:spPr>
        <p:txBody>
          <a:bodyPr wrap="square" rtlCol="0">
            <a:spAutoFit/>
          </a:bodyPr>
          <a:lstStyle/>
          <a:p>
            <a:pPr algn="ctr"/>
            <a:r>
              <a:rPr lang="en-US" sz="5000" b="1" u="sng" dirty="0" smtClean="0">
                <a:solidFill>
                  <a:srgbClr val="E0B130"/>
                </a:solidFill>
                <a:effectLst>
                  <a:outerShdw blurRad="38100" dist="38100" dir="2700000" algn="tl">
                    <a:srgbClr val="000000">
                      <a:alpha val="43137"/>
                    </a:srgbClr>
                  </a:outerShdw>
                </a:effectLst>
                <a:latin typeface="Gill Sans MT" panose="020B0502020104020203" pitchFamily="34" charset="0"/>
              </a:rPr>
              <a:t>Psalm 42:4</a:t>
            </a:r>
          </a:p>
          <a:p>
            <a:pPr algn="ctr"/>
            <a:r>
              <a:rPr lang="en-US" sz="5000" dirty="0" smtClean="0">
                <a:solidFill>
                  <a:schemeClr val="bg1"/>
                </a:solidFill>
                <a:effectLst>
                  <a:outerShdw blurRad="38100" dist="38100" dir="2700000" algn="tl">
                    <a:srgbClr val="000000">
                      <a:alpha val="43137"/>
                    </a:srgbClr>
                  </a:outerShdw>
                </a:effectLst>
                <a:latin typeface="Gill Sans MT" panose="020B0502020104020203" pitchFamily="34" charset="0"/>
              </a:rPr>
              <a:t>When I remember these things, </a:t>
            </a:r>
          </a:p>
          <a:p>
            <a:pPr algn="ctr"/>
            <a:r>
              <a:rPr lang="en-US" sz="5000" dirty="0" smtClean="0">
                <a:solidFill>
                  <a:schemeClr val="bg1"/>
                </a:solidFill>
                <a:effectLst>
                  <a:outerShdw blurRad="38100" dist="38100" dir="2700000" algn="tl">
                    <a:srgbClr val="000000">
                      <a:alpha val="43137"/>
                    </a:srgbClr>
                  </a:outerShdw>
                </a:effectLst>
                <a:latin typeface="Gill Sans MT" panose="020B0502020104020203" pitchFamily="34" charset="0"/>
              </a:rPr>
              <a:t>I pour out my soul within me. For I used to go with the multitude; </a:t>
            </a:r>
          </a:p>
          <a:p>
            <a:pPr algn="ctr"/>
            <a:r>
              <a:rPr lang="en-US" sz="5000" dirty="0" smtClean="0">
                <a:solidFill>
                  <a:schemeClr val="bg1"/>
                </a:solidFill>
                <a:effectLst>
                  <a:outerShdw blurRad="38100" dist="38100" dir="2700000" algn="tl">
                    <a:srgbClr val="000000">
                      <a:alpha val="43137"/>
                    </a:srgbClr>
                  </a:outerShdw>
                </a:effectLst>
                <a:latin typeface="Gill Sans MT" panose="020B0502020104020203" pitchFamily="34" charset="0"/>
              </a:rPr>
              <a:t>I went with them to the house of God, With the voice of joy and praise, With a multitude that kept a pilgrim feast.</a:t>
            </a:r>
            <a:endParaRPr lang="en-US" sz="50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20089585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0" y="1524000"/>
            <a:ext cx="9144000" cy="3785652"/>
          </a:xfrm>
          <a:prstGeom prst="rect">
            <a:avLst/>
          </a:prstGeom>
          <a:noFill/>
        </p:spPr>
        <p:txBody>
          <a:bodyPr wrap="square" rtlCol="0">
            <a:spAutoFit/>
          </a:bodyPr>
          <a:lstStyle/>
          <a:p>
            <a:pPr algn="ctr"/>
            <a:r>
              <a:rPr lang="en-US" sz="6000" b="1" dirty="0" smtClean="0">
                <a:solidFill>
                  <a:schemeClr val="bg1"/>
                </a:solidFill>
                <a:effectLst>
                  <a:outerShdw blurRad="38100" dist="38100" dir="2700000" algn="tl">
                    <a:srgbClr val="000000">
                      <a:alpha val="43137"/>
                    </a:srgbClr>
                  </a:outerShdw>
                </a:effectLst>
                <a:latin typeface="Gill Sans MT" panose="020B0502020104020203" pitchFamily="34" charset="0"/>
              </a:rPr>
              <a:t>Thankfulness is a </a:t>
            </a:r>
            <a:r>
              <a:rPr lang="en-US" sz="6000" b="1" u="sng" dirty="0" smtClean="0">
                <a:solidFill>
                  <a:srgbClr val="FFFF00"/>
                </a:solidFill>
                <a:effectLst>
                  <a:outerShdw blurRad="38100" dist="38100" dir="2700000" algn="tl">
                    <a:srgbClr val="000000">
                      <a:alpha val="43137"/>
                    </a:srgbClr>
                  </a:outerShdw>
                </a:effectLst>
                <a:latin typeface="Gill Sans MT" panose="020B0502020104020203" pitchFamily="34" charset="0"/>
              </a:rPr>
              <a:t>REMINDER</a:t>
            </a:r>
            <a:r>
              <a:rPr lang="en-US" sz="6000" b="1" dirty="0" smtClean="0">
                <a:solidFill>
                  <a:schemeClr val="bg1"/>
                </a:solidFill>
                <a:effectLst>
                  <a:outerShdw blurRad="38100" dist="38100" dir="2700000" algn="tl">
                    <a:srgbClr val="000000">
                      <a:alpha val="43137"/>
                    </a:srgbClr>
                  </a:outerShdw>
                </a:effectLst>
                <a:latin typeface="Gill Sans MT" panose="020B0502020104020203" pitchFamily="34" charset="0"/>
              </a:rPr>
              <a:t> that all </a:t>
            </a:r>
          </a:p>
          <a:p>
            <a:pPr algn="ctr"/>
            <a:r>
              <a:rPr lang="en-US" sz="6000" b="1" dirty="0" smtClean="0">
                <a:solidFill>
                  <a:schemeClr val="bg1"/>
                </a:solidFill>
                <a:effectLst>
                  <a:outerShdw blurRad="38100" dist="38100" dir="2700000" algn="tl">
                    <a:srgbClr val="000000">
                      <a:alpha val="43137"/>
                    </a:srgbClr>
                  </a:outerShdw>
                </a:effectLst>
                <a:latin typeface="Gill Sans MT" panose="020B0502020104020203" pitchFamily="34" charset="0"/>
              </a:rPr>
              <a:t>we have has come </a:t>
            </a:r>
          </a:p>
          <a:p>
            <a:pPr algn="ctr"/>
            <a:r>
              <a:rPr lang="en-US" sz="6000" b="1" dirty="0" smtClean="0">
                <a:solidFill>
                  <a:schemeClr val="bg1"/>
                </a:solidFill>
                <a:effectLst>
                  <a:outerShdw blurRad="38100" dist="38100" dir="2700000" algn="tl">
                    <a:srgbClr val="000000">
                      <a:alpha val="43137"/>
                    </a:srgbClr>
                  </a:outerShdw>
                </a:effectLst>
                <a:latin typeface="Gill Sans MT" panose="020B0502020104020203" pitchFamily="34" charset="0"/>
              </a:rPr>
              <a:t>from </a:t>
            </a:r>
            <a:r>
              <a:rPr lang="en-US" sz="6000" b="1" u="sng" dirty="0" smtClean="0">
                <a:solidFill>
                  <a:srgbClr val="FFFF00"/>
                </a:solidFill>
                <a:effectLst>
                  <a:outerShdw blurRad="38100" dist="38100" dir="2700000" algn="tl">
                    <a:srgbClr val="000000">
                      <a:alpha val="43137"/>
                    </a:srgbClr>
                  </a:outerShdw>
                </a:effectLst>
                <a:latin typeface="Gill Sans MT" panose="020B0502020104020203" pitchFamily="34" charset="0"/>
              </a:rPr>
              <a:t>GOD</a:t>
            </a:r>
            <a:r>
              <a:rPr lang="en-US" sz="6000" b="1" dirty="0" smtClean="0">
                <a:solidFill>
                  <a:schemeClr val="bg1"/>
                </a:solidFill>
                <a:effectLst>
                  <a:outerShdw blurRad="38100" dist="38100" dir="2700000" algn="tl">
                    <a:srgbClr val="000000">
                      <a:alpha val="43137"/>
                    </a:srgbClr>
                  </a:outerShdw>
                </a:effectLst>
                <a:latin typeface="Gill Sans MT" panose="020B0502020104020203" pitchFamily="34" charset="0"/>
              </a:rPr>
              <a:t>.</a:t>
            </a:r>
            <a:endParaRPr lang="en-US" sz="6000" b="1"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25856255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0659" y="189470"/>
            <a:ext cx="8674444" cy="5478423"/>
          </a:xfrm>
          <a:prstGeom prst="rect">
            <a:avLst/>
          </a:prstGeom>
          <a:noFill/>
        </p:spPr>
        <p:txBody>
          <a:bodyPr wrap="square" rtlCol="0">
            <a:spAutoFit/>
          </a:bodyPr>
          <a:lstStyle/>
          <a:p>
            <a:pPr algn="ctr"/>
            <a:r>
              <a:rPr lang="en-US" sz="5000" b="1" u="sng" dirty="0" smtClean="0">
                <a:solidFill>
                  <a:srgbClr val="E0B130"/>
                </a:solidFill>
                <a:effectLst>
                  <a:outerShdw blurRad="38100" dist="38100" dir="2700000" algn="tl">
                    <a:srgbClr val="000000">
                      <a:alpha val="43137"/>
                    </a:srgbClr>
                  </a:outerShdw>
                </a:effectLst>
                <a:latin typeface="Gill Sans MT" panose="020B0502020104020203" pitchFamily="34" charset="0"/>
              </a:rPr>
              <a:t>1 Corinthians 4:7</a:t>
            </a:r>
          </a:p>
          <a:p>
            <a:pPr algn="ctr"/>
            <a:r>
              <a:rPr lang="en-US" sz="5000" dirty="0" smtClean="0">
                <a:solidFill>
                  <a:schemeClr val="bg1"/>
                </a:solidFill>
                <a:effectLst>
                  <a:outerShdw blurRad="38100" dist="38100" dir="2700000" algn="tl">
                    <a:srgbClr val="000000">
                      <a:alpha val="43137"/>
                    </a:srgbClr>
                  </a:outerShdw>
                </a:effectLst>
                <a:latin typeface="Gill Sans MT" panose="020B0502020104020203" pitchFamily="34" charset="0"/>
              </a:rPr>
              <a:t>For who makes you differ from another? And what do you have that you did not receive? Now if you did indeed receive it, why do you boast as if you had not received it?</a:t>
            </a:r>
            <a:endParaRPr lang="en-US" sz="50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26297348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0" y="2092411"/>
            <a:ext cx="9144000" cy="2862322"/>
          </a:xfrm>
          <a:prstGeom prst="rect">
            <a:avLst/>
          </a:prstGeom>
          <a:noFill/>
        </p:spPr>
        <p:txBody>
          <a:bodyPr wrap="square" rtlCol="0">
            <a:spAutoFit/>
          </a:bodyPr>
          <a:lstStyle/>
          <a:p>
            <a:pPr algn="ctr"/>
            <a:r>
              <a:rPr lang="en-US" sz="6000" b="1" dirty="0" smtClean="0">
                <a:solidFill>
                  <a:schemeClr val="bg1"/>
                </a:solidFill>
                <a:effectLst>
                  <a:outerShdw blurRad="38100" dist="38100" dir="2700000" algn="tl">
                    <a:srgbClr val="000000">
                      <a:alpha val="43137"/>
                    </a:srgbClr>
                  </a:outerShdw>
                </a:effectLst>
                <a:latin typeface="Gill Sans MT" panose="020B0502020104020203" pitchFamily="34" charset="0"/>
              </a:rPr>
              <a:t>Unthankfulness is a </a:t>
            </a:r>
          </a:p>
          <a:p>
            <a:pPr algn="ctr"/>
            <a:r>
              <a:rPr lang="en-US" sz="6000" b="1" u="sng" dirty="0" smtClean="0">
                <a:solidFill>
                  <a:srgbClr val="FFFF00"/>
                </a:solidFill>
                <a:effectLst>
                  <a:outerShdw blurRad="38100" dist="38100" dir="2700000" algn="tl">
                    <a:srgbClr val="000000">
                      <a:alpha val="43137"/>
                    </a:srgbClr>
                  </a:outerShdw>
                </a:effectLst>
                <a:latin typeface="Gill Sans MT" panose="020B0502020104020203" pitchFamily="34" charset="0"/>
              </a:rPr>
              <a:t>SIN</a:t>
            </a:r>
            <a:r>
              <a:rPr lang="en-US" sz="6000" b="1" dirty="0" smtClean="0">
                <a:solidFill>
                  <a:schemeClr val="bg1"/>
                </a:solidFill>
                <a:effectLst>
                  <a:outerShdw blurRad="38100" dist="38100" dir="2700000" algn="tl">
                    <a:srgbClr val="000000">
                      <a:alpha val="43137"/>
                    </a:srgbClr>
                  </a:outerShdw>
                </a:effectLst>
                <a:latin typeface="Gill Sans MT" panose="020B0502020104020203" pitchFamily="34" charset="0"/>
              </a:rPr>
              <a:t> that </a:t>
            </a:r>
            <a:r>
              <a:rPr lang="en-US" sz="6000" b="1" u="sng" dirty="0" smtClean="0">
                <a:solidFill>
                  <a:srgbClr val="FFFF00"/>
                </a:solidFill>
                <a:effectLst>
                  <a:outerShdw blurRad="38100" dist="38100" dir="2700000" algn="tl">
                    <a:srgbClr val="000000">
                      <a:alpha val="43137"/>
                    </a:srgbClr>
                  </a:outerShdw>
                </a:effectLst>
                <a:latin typeface="Gill Sans MT" panose="020B0502020104020203" pitchFamily="34" charset="0"/>
              </a:rPr>
              <a:t>DARKENS</a:t>
            </a:r>
            <a:r>
              <a:rPr lang="en-US" sz="6000" b="1" dirty="0" smtClean="0">
                <a:solidFill>
                  <a:schemeClr val="bg1"/>
                </a:solidFill>
                <a:effectLst>
                  <a:outerShdw blurRad="38100" dist="38100" dir="2700000" algn="tl">
                    <a:srgbClr val="000000">
                      <a:alpha val="43137"/>
                    </a:srgbClr>
                  </a:outerShdw>
                </a:effectLst>
                <a:latin typeface="Gill Sans MT" panose="020B0502020104020203" pitchFamily="34" charset="0"/>
              </a:rPr>
              <a:t> men’s hearts.</a:t>
            </a:r>
            <a:endParaRPr lang="en-US" sz="6000" b="1"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1660062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0659" y="189470"/>
            <a:ext cx="8674444" cy="4708981"/>
          </a:xfrm>
          <a:prstGeom prst="rect">
            <a:avLst/>
          </a:prstGeom>
          <a:noFill/>
        </p:spPr>
        <p:txBody>
          <a:bodyPr wrap="square" rtlCol="0">
            <a:spAutoFit/>
          </a:bodyPr>
          <a:lstStyle/>
          <a:p>
            <a:pPr algn="ctr"/>
            <a:r>
              <a:rPr lang="en-US" sz="5000" b="1" u="sng" dirty="0" smtClean="0">
                <a:solidFill>
                  <a:srgbClr val="E0B130"/>
                </a:solidFill>
                <a:effectLst>
                  <a:outerShdw blurRad="38100" dist="38100" dir="2700000" algn="tl">
                    <a:srgbClr val="000000">
                      <a:alpha val="43137"/>
                    </a:srgbClr>
                  </a:outerShdw>
                </a:effectLst>
                <a:latin typeface="Gill Sans MT" panose="020B0502020104020203" pitchFamily="34" charset="0"/>
              </a:rPr>
              <a:t>Romans 1:18</a:t>
            </a:r>
          </a:p>
          <a:p>
            <a:pPr algn="ctr"/>
            <a:r>
              <a:rPr lang="en-US" sz="5000" dirty="0" smtClean="0">
                <a:solidFill>
                  <a:schemeClr val="bg1"/>
                </a:solidFill>
                <a:effectLst>
                  <a:outerShdw blurRad="38100" dist="38100" dir="2700000" algn="tl">
                    <a:srgbClr val="000000">
                      <a:alpha val="43137"/>
                    </a:srgbClr>
                  </a:outerShdw>
                </a:effectLst>
                <a:latin typeface="Gill Sans MT" panose="020B0502020104020203" pitchFamily="34" charset="0"/>
              </a:rPr>
              <a:t>For the wrath of God is revealed from heaven against all ungodliness and unrighteousness of men, who suppress the truth in unrighteousness, </a:t>
            </a:r>
            <a:endParaRPr lang="en-US" sz="50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2835799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0659" y="189470"/>
            <a:ext cx="8674444" cy="3170099"/>
          </a:xfrm>
          <a:prstGeom prst="rect">
            <a:avLst/>
          </a:prstGeom>
          <a:noFill/>
        </p:spPr>
        <p:txBody>
          <a:bodyPr wrap="square" rtlCol="0">
            <a:spAutoFit/>
          </a:bodyPr>
          <a:lstStyle/>
          <a:p>
            <a:pPr algn="ctr"/>
            <a:r>
              <a:rPr lang="en-US" sz="5000" b="1" u="sng" dirty="0" smtClean="0">
                <a:solidFill>
                  <a:srgbClr val="E0B130"/>
                </a:solidFill>
                <a:effectLst>
                  <a:outerShdw blurRad="38100" dist="38100" dir="2700000" algn="tl">
                    <a:srgbClr val="000000">
                      <a:alpha val="43137"/>
                    </a:srgbClr>
                  </a:outerShdw>
                </a:effectLst>
                <a:latin typeface="Gill Sans MT" panose="020B0502020104020203" pitchFamily="34" charset="0"/>
              </a:rPr>
              <a:t>Romans 1:19</a:t>
            </a:r>
          </a:p>
          <a:p>
            <a:pPr algn="ctr"/>
            <a:r>
              <a:rPr lang="en-US" sz="5000" dirty="0" smtClean="0">
                <a:solidFill>
                  <a:schemeClr val="bg1"/>
                </a:solidFill>
                <a:effectLst>
                  <a:outerShdw blurRad="38100" dist="38100" dir="2700000" algn="tl">
                    <a:srgbClr val="000000">
                      <a:alpha val="43137"/>
                    </a:srgbClr>
                  </a:outerShdw>
                </a:effectLst>
                <a:latin typeface="Gill Sans MT" panose="020B0502020104020203" pitchFamily="34" charset="0"/>
              </a:rPr>
              <a:t>because what may be known of God is manifest in them, for God has shown it to them. </a:t>
            </a:r>
            <a:endParaRPr lang="en-US" sz="50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1950204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30659" y="189470"/>
            <a:ext cx="8674444" cy="5478423"/>
          </a:xfrm>
          <a:prstGeom prst="rect">
            <a:avLst/>
          </a:prstGeom>
          <a:noFill/>
        </p:spPr>
        <p:txBody>
          <a:bodyPr wrap="square" rtlCol="0">
            <a:spAutoFit/>
          </a:bodyPr>
          <a:lstStyle/>
          <a:p>
            <a:pPr algn="ctr"/>
            <a:r>
              <a:rPr lang="en-US" sz="5000" b="1" u="sng" dirty="0" smtClean="0">
                <a:solidFill>
                  <a:srgbClr val="E0B130"/>
                </a:solidFill>
                <a:effectLst>
                  <a:outerShdw blurRad="38100" dist="38100" dir="2700000" algn="tl">
                    <a:srgbClr val="000000">
                      <a:alpha val="43137"/>
                    </a:srgbClr>
                  </a:outerShdw>
                </a:effectLst>
                <a:latin typeface="Gill Sans MT" panose="020B0502020104020203" pitchFamily="34" charset="0"/>
              </a:rPr>
              <a:t>Romans 1:20</a:t>
            </a:r>
          </a:p>
          <a:p>
            <a:pPr algn="ctr"/>
            <a:r>
              <a:rPr lang="en-US" sz="5000" dirty="0" smtClean="0">
                <a:solidFill>
                  <a:schemeClr val="bg1"/>
                </a:solidFill>
                <a:effectLst>
                  <a:outerShdw blurRad="38100" dist="38100" dir="2700000" algn="tl">
                    <a:srgbClr val="000000">
                      <a:alpha val="43137"/>
                    </a:srgbClr>
                  </a:outerShdw>
                </a:effectLst>
                <a:latin typeface="Gill Sans MT" panose="020B0502020104020203" pitchFamily="34" charset="0"/>
              </a:rPr>
              <a:t>For since the creation of the world His invisible attributes are clearly seen, being understood by the things that are made, even His eternal power and Godhead, so that they are without excuse, </a:t>
            </a:r>
            <a:endParaRPr lang="en-US" sz="5000" dirty="0">
              <a:solidFill>
                <a:schemeClr val="bg1"/>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15542454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TotalTime>
  <Words>426</Words>
  <Application>Microsoft Office PowerPoint</Application>
  <PresentationFormat>On-screen Show (4:3)</PresentationFormat>
  <Paragraphs>43</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 Unicode MS</vt:lpstr>
      <vt:lpstr>Arial</vt:lpstr>
      <vt:lpstr>Calibri</vt:lpstr>
      <vt:lpstr>Calibri Light</vt:lpstr>
      <vt:lpstr>Gill Sans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Seifert</dc:creator>
  <cp:lastModifiedBy>Heather Seifert</cp:lastModifiedBy>
  <cp:revision>4</cp:revision>
  <dcterms:created xsi:type="dcterms:W3CDTF">2019-11-15T15:13:21Z</dcterms:created>
  <dcterms:modified xsi:type="dcterms:W3CDTF">2019-11-15T15:37:35Z</dcterms:modified>
</cp:coreProperties>
</file>