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97D9EA"/>
    <a:srgbClr val="0083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7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3FC1-8733-422E-940A-A043C3864D27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BFAD7-2C39-4C92-BF36-7631B5A4B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80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3FC1-8733-422E-940A-A043C3864D27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BFAD7-2C39-4C92-BF36-7631B5A4B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53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3FC1-8733-422E-940A-A043C3864D27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BFAD7-2C39-4C92-BF36-7631B5A4B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045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3FC1-8733-422E-940A-A043C3864D27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BFAD7-2C39-4C92-BF36-7631B5A4B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47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3FC1-8733-422E-940A-A043C3864D27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BFAD7-2C39-4C92-BF36-7631B5A4B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3FC1-8733-422E-940A-A043C3864D27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BFAD7-2C39-4C92-BF36-7631B5A4B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659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3FC1-8733-422E-940A-A043C3864D27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BFAD7-2C39-4C92-BF36-7631B5A4B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21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3FC1-8733-422E-940A-A043C3864D27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BFAD7-2C39-4C92-BF36-7631B5A4B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511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3FC1-8733-422E-940A-A043C3864D27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BFAD7-2C39-4C92-BF36-7631B5A4B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93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3FC1-8733-422E-940A-A043C3864D27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BFAD7-2C39-4C92-BF36-7631B5A4B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455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3FC1-8733-422E-940A-A043C3864D27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BFAD7-2C39-4C92-BF36-7631B5A4B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91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3FC1-8733-422E-940A-A043C3864D27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BFAD7-2C39-4C92-BF36-7631B5A4B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264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76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336" y="226503"/>
            <a:ext cx="869938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Galatians 6:12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As many as desire to make 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 good showing in the flesh, these would compel you to be circumcised, only that they may not suffer persecution for the cross of Christ. 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38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336" y="226503"/>
            <a:ext cx="8699383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Galatians 6:13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For not even those who are circumcised keep the law, 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but they desire to have you circumcised that they may boast in your flesh. 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40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51221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Judaizers needed to be </a:t>
            </a:r>
          </a:p>
          <a:p>
            <a:pPr algn="ctr"/>
            <a:r>
              <a:rPr lang="en-US" sz="6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LIKED</a:t>
            </a: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by other people.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57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45275"/>
            <a:ext cx="9144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This core conviction </a:t>
            </a:r>
          </a:p>
          <a:p>
            <a:pPr algn="ctr"/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will </a:t>
            </a:r>
            <a:r>
              <a:rPr lang="en-US" sz="6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NEVER</a:t>
            </a: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make a difference for Jesus.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80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336" y="226503"/>
            <a:ext cx="8699383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Galatians 6:14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But God forbid that I should boast except in the cross of our Lord Jesus Christ, by whom the world has been crucified to me, and I to the world. 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97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336" y="226503"/>
            <a:ext cx="8699383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Galatians 6:15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For in Christ Jesus neither circumcision nor uncircumcision avails anything, but a new creation.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30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336" y="226503"/>
            <a:ext cx="8699383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 Corinthians 1:18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For the message of the cross 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is foolishness to those who 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are perishing, but to us who 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are being saved it is the 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power of God.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82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520777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“Jesus is all I </a:t>
            </a:r>
            <a:r>
              <a:rPr lang="en-US" sz="6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NEED</a:t>
            </a: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.”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25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78226"/>
            <a:ext cx="9144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“Don’t need to be a big </a:t>
            </a:r>
            <a:r>
              <a:rPr lang="en-US" sz="6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PREACHER</a:t>
            </a: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, you have a big </a:t>
            </a:r>
            <a:r>
              <a:rPr lang="en-US" sz="6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MESSAGE</a:t>
            </a: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.”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32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1880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JESUS</a:t>
            </a: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+ </a:t>
            </a:r>
            <a:r>
              <a:rPr lang="en-US" sz="6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NOTHING</a:t>
            </a: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= </a:t>
            </a:r>
            <a:r>
              <a:rPr lang="en-US" sz="6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EVERYTHING</a:t>
            </a:r>
            <a:endParaRPr lang="en-US" sz="66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94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383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925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3913"/>
            <a:ext cx="9160432" cy="34746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66576" y="2181137"/>
            <a:ext cx="2214693" cy="293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80216" y="2778361"/>
            <a:ext cx="2214693" cy="293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0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336" y="226503"/>
            <a:ext cx="8699383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Galatians 6:11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See with what large letters 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 have written to you with my own hand! 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26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336" y="226503"/>
            <a:ext cx="869938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Galatians 6:12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As many as desire to make 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 good showing in the flesh, these would compel you to be circumcised, only that they may not suffer persecution for the cross of Christ. 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83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336" y="226503"/>
            <a:ext cx="8699383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Galatians 6:13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For not even those who are circumcised keep the law, 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but they desire to have you circumcised that they may boast in your flesh. 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79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336" y="226503"/>
            <a:ext cx="8699383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Galatians 6:14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But God forbid that I should boast except in the cross of our Lord Jesus Christ, by whom the world has been crucified to me, and I to the world. 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46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336" y="226503"/>
            <a:ext cx="8699383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Galatians 6:15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For in Christ Jesus neither circumcision nor uncircumcision avails anything, but a new creation.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73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336" y="226503"/>
            <a:ext cx="8699383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Galatians 6:11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See with what large letters 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 have written to you with my own hand! 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9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346</Words>
  <Application>Microsoft Office PowerPoint</Application>
  <PresentationFormat>On-screen Show (4:3)</PresentationFormat>
  <Paragraphs>39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Seifert</dc:creator>
  <cp:lastModifiedBy>Heather Seifert</cp:lastModifiedBy>
  <cp:revision>4</cp:revision>
  <dcterms:created xsi:type="dcterms:W3CDTF">2019-11-07T20:04:32Z</dcterms:created>
  <dcterms:modified xsi:type="dcterms:W3CDTF">2019-11-07T20:38:37Z</dcterms:modified>
</cp:coreProperties>
</file>