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7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66"/>
    <a:srgbClr val="003399"/>
    <a:srgbClr val="97D9EA"/>
    <a:srgbClr val="0083B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72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3FC1-8733-422E-940A-A043C3864D27}" type="datetimeFigureOut">
              <a:rPr lang="en-US" smtClean="0"/>
              <a:t>11/7/2019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BFAD7-2C39-4C92-BF36-7631B5A4B1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54807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3FC1-8733-422E-940A-A043C3864D27}" type="datetimeFigureOut">
              <a:rPr lang="en-US" smtClean="0"/>
              <a:t>11/7/2019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BFAD7-2C39-4C92-BF36-7631B5A4B1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05326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3FC1-8733-422E-940A-A043C3864D27}" type="datetimeFigureOut">
              <a:rPr lang="en-US" smtClean="0"/>
              <a:t>11/7/2019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BFAD7-2C39-4C92-BF36-7631B5A4B1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80457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3FC1-8733-422E-940A-A043C3864D27}" type="datetimeFigureOut">
              <a:rPr lang="en-US" smtClean="0"/>
              <a:t>11/7/2019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BFAD7-2C39-4C92-BF36-7631B5A4B1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33471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3FC1-8733-422E-940A-A043C3864D27}" type="datetimeFigureOut">
              <a:rPr lang="en-US" smtClean="0"/>
              <a:t>11/7/2019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BFAD7-2C39-4C92-BF36-7631B5A4B1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76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3FC1-8733-422E-940A-A043C3864D27}" type="datetimeFigureOut">
              <a:rPr lang="en-US" smtClean="0"/>
              <a:t>11/7/2019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BFAD7-2C39-4C92-BF36-7631B5A4B1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06595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3FC1-8733-422E-940A-A043C3864D27}" type="datetimeFigureOut">
              <a:rPr lang="en-US" smtClean="0"/>
              <a:t>11/7/2019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BFAD7-2C39-4C92-BF36-7631B5A4B1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26216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3FC1-8733-422E-940A-A043C3864D27}" type="datetimeFigureOut">
              <a:rPr lang="en-US" smtClean="0"/>
              <a:t>11/7/2019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BFAD7-2C39-4C92-BF36-7631B5A4B1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95117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3FC1-8733-422E-940A-A043C3864D27}" type="datetimeFigureOut">
              <a:rPr lang="en-US" smtClean="0"/>
              <a:t>11/7/2019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BFAD7-2C39-4C92-BF36-7631B5A4B1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17931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3FC1-8733-422E-940A-A043C3864D27}" type="datetimeFigureOut">
              <a:rPr lang="en-US" smtClean="0"/>
              <a:t>11/7/2019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BFAD7-2C39-4C92-BF36-7631B5A4B1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44559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3FC1-8733-422E-940A-A043C3864D27}" type="datetimeFigureOut">
              <a:rPr lang="en-US" smtClean="0"/>
              <a:t>11/7/2019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BFAD7-2C39-4C92-BF36-7631B5A4B1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23916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F73FC1-8733-422E-940A-A043C3864D27}" type="datetimeFigureOut">
              <a:rPr lang="en-US" smtClean="0"/>
              <a:t>11/7/2019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4BFAD7-2C39-4C92-BF36-7631B5A4B1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92647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6765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01336" y="226503"/>
            <a:ext cx="8699383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u="sng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Galatians 6:12</a:t>
            </a:r>
          </a:p>
          <a:p>
            <a:pPr algn="ctr"/>
            <a:r>
              <a:rPr lang="en-US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As many as desire to make </a:t>
            </a:r>
          </a:p>
          <a:p>
            <a:pPr algn="ctr"/>
            <a:r>
              <a:rPr lang="en-US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a good showing in the flesh, these would compel you to be circumcised, only that they may not suffer persecution for the cross of Christ. </a:t>
            </a:r>
            <a:endParaRPr lang="en-US" sz="5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8383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01336" y="226503"/>
            <a:ext cx="8699383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u="sng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Galatians 6:13</a:t>
            </a:r>
          </a:p>
          <a:p>
            <a:pPr algn="ctr"/>
            <a:r>
              <a:rPr lang="en-US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For not even those who are circumcised keep the law, </a:t>
            </a:r>
          </a:p>
          <a:p>
            <a:pPr algn="ctr"/>
            <a:r>
              <a:rPr lang="en-US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but they desire to have you circumcised that they may boast in your flesh. </a:t>
            </a:r>
            <a:endParaRPr lang="en-US" sz="5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8409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2051221"/>
            <a:ext cx="914400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Judaizers needed to be </a:t>
            </a:r>
          </a:p>
          <a:p>
            <a:pPr algn="ctr"/>
            <a:r>
              <a:rPr lang="en-US" sz="6600" b="1" u="sng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LIKED</a:t>
            </a:r>
            <a:r>
              <a:rPr lang="en-US" sz="6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 by other people.</a:t>
            </a:r>
            <a:endParaRPr lang="en-US" sz="6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5571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1845275"/>
            <a:ext cx="914400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This core conviction </a:t>
            </a:r>
          </a:p>
          <a:p>
            <a:pPr algn="ctr"/>
            <a:r>
              <a:rPr lang="en-US" sz="6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will </a:t>
            </a:r>
            <a:r>
              <a:rPr lang="en-US" sz="6600" b="1" u="sng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NEVER</a:t>
            </a:r>
            <a:r>
              <a:rPr lang="en-US" sz="6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 make a difference for Jesus.</a:t>
            </a:r>
            <a:endParaRPr lang="en-US" sz="6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2805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01336" y="226503"/>
            <a:ext cx="8699383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u="sng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Galatians 6:14</a:t>
            </a:r>
          </a:p>
          <a:p>
            <a:pPr algn="ctr"/>
            <a:r>
              <a:rPr lang="en-US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But God forbid that I should boast except in the cross of our Lord Jesus Christ, by whom the world has been crucified to me, and I to the world. </a:t>
            </a:r>
            <a:endParaRPr lang="en-US" sz="5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4978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01336" y="226503"/>
            <a:ext cx="8699383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u="sng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Galatians 6:15</a:t>
            </a:r>
          </a:p>
          <a:p>
            <a:pPr algn="ctr"/>
            <a:r>
              <a:rPr lang="en-US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For in Christ Jesus neither circumcision nor uncircumcision avails anything, but a new creation.</a:t>
            </a:r>
            <a:endParaRPr lang="en-US" sz="5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2309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01336" y="226503"/>
            <a:ext cx="8699383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u="sng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1 Corinthians 1:18</a:t>
            </a:r>
          </a:p>
          <a:p>
            <a:pPr algn="ctr"/>
            <a:r>
              <a:rPr lang="en-US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For the message of the cross </a:t>
            </a:r>
          </a:p>
          <a:p>
            <a:pPr algn="ctr"/>
            <a:r>
              <a:rPr lang="en-US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is foolishness to those who </a:t>
            </a:r>
          </a:p>
          <a:p>
            <a:pPr algn="ctr"/>
            <a:r>
              <a:rPr lang="en-US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are perishing, but to us who </a:t>
            </a:r>
          </a:p>
          <a:p>
            <a:pPr algn="ctr"/>
            <a:r>
              <a:rPr lang="en-US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are being saved it is the </a:t>
            </a:r>
          </a:p>
          <a:p>
            <a:pPr algn="ctr"/>
            <a:r>
              <a:rPr lang="en-US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power of God.</a:t>
            </a:r>
            <a:endParaRPr lang="en-US" sz="5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9820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2520777"/>
            <a:ext cx="91440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“Jesus is all I </a:t>
            </a:r>
            <a:r>
              <a:rPr lang="en-US" sz="6600" b="1" u="sng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NEED</a:t>
            </a:r>
            <a:r>
              <a:rPr lang="en-US" sz="6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.”</a:t>
            </a:r>
            <a:endParaRPr lang="en-US" sz="6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4257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1878226"/>
            <a:ext cx="914400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“Don’t need to be a big </a:t>
            </a:r>
            <a:r>
              <a:rPr lang="en-US" sz="6600" b="1" u="sng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PREACHER</a:t>
            </a:r>
            <a:r>
              <a:rPr lang="en-US" sz="6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, you have a big </a:t>
            </a:r>
            <a:r>
              <a:rPr lang="en-US" sz="6600" b="1" u="sng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MESSAGE</a:t>
            </a:r>
            <a:r>
              <a:rPr lang="en-US" sz="6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.”</a:t>
            </a:r>
            <a:endParaRPr lang="en-US" sz="6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6324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2281880"/>
            <a:ext cx="914400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b="1" u="sng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JESUS</a:t>
            </a:r>
            <a:r>
              <a:rPr lang="en-US" sz="6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 + </a:t>
            </a:r>
            <a:r>
              <a:rPr lang="en-US" sz="6600" b="1" u="sng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NOTHING</a:t>
            </a:r>
            <a:r>
              <a:rPr lang="en-US" sz="6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 = </a:t>
            </a:r>
            <a:r>
              <a:rPr lang="en-US" sz="6600" b="1" u="sng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EVERYTHING</a:t>
            </a:r>
            <a:endParaRPr lang="en-US" sz="6600" b="1" u="sng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3949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73836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59254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83913"/>
            <a:ext cx="9160432" cy="347464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6266576" y="2181137"/>
            <a:ext cx="2214693" cy="2938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80216" y="2778361"/>
            <a:ext cx="2214693" cy="2938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006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01336" y="226503"/>
            <a:ext cx="8699383" cy="35086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u="sng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Galatians 6:11</a:t>
            </a:r>
          </a:p>
          <a:p>
            <a:pPr algn="ctr"/>
            <a:r>
              <a:rPr lang="en-US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See with what large letters </a:t>
            </a:r>
          </a:p>
          <a:p>
            <a:pPr algn="ctr"/>
            <a:r>
              <a:rPr lang="en-US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I have written to you with my own hand! </a:t>
            </a:r>
            <a:endParaRPr lang="en-US" sz="5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6262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01336" y="226503"/>
            <a:ext cx="8699383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u="sng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Galatians 6:12</a:t>
            </a:r>
          </a:p>
          <a:p>
            <a:pPr algn="ctr"/>
            <a:r>
              <a:rPr lang="en-US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As many as desire to make </a:t>
            </a:r>
          </a:p>
          <a:p>
            <a:pPr algn="ctr"/>
            <a:r>
              <a:rPr lang="en-US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a good showing in the flesh, these would compel you to be circumcised, only that they may not suffer persecution for the cross of Christ. </a:t>
            </a:r>
            <a:endParaRPr lang="en-US" sz="5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0836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01336" y="226503"/>
            <a:ext cx="8699383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u="sng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Galatians 6:13</a:t>
            </a:r>
          </a:p>
          <a:p>
            <a:pPr algn="ctr"/>
            <a:r>
              <a:rPr lang="en-US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For not even those who are circumcised keep the law, </a:t>
            </a:r>
          </a:p>
          <a:p>
            <a:pPr algn="ctr"/>
            <a:r>
              <a:rPr lang="en-US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but they desire to have you circumcised that they may boast in your flesh. </a:t>
            </a:r>
            <a:endParaRPr lang="en-US" sz="5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4794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01336" y="226503"/>
            <a:ext cx="8699383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u="sng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Galatians 6:14</a:t>
            </a:r>
          </a:p>
          <a:p>
            <a:pPr algn="ctr"/>
            <a:r>
              <a:rPr lang="en-US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But God forbid that I should boast except in the cross of our Lord Jesus Christ, by whom the world has been crucified to me, and I to the world. </a:t>
            </a:r>
            <a:endParaRPr lang="en-US" sz="5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7469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01336" y="226503"/>
            <a:ext cx="8699383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u="sng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Galatians 6:15</a:t>
            </a:r>
          </a:p>
          <a:p>
            <a:pPr algn="ctr"/>
            <a:r>
              <a:rPr lang="en-US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For in Christ Jesus neither circumcision nor uncircumcision avails anything, but a new creation.</a:t>
            </a:r>
            <a:endParaRPr lang="en-US" sz="5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6738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01336" y="226503"/>
            <a:ext cx="8699383" cy="35086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u="sng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Galatians 6:11</a:t>
            </a:r>
          </a:p>
          <a:p>
            <a:pPr algn="ctr"/>
            <a:r>
              <a:rPr lang="en-US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See with what large letters </a:t>
            </a:r>
          </a:p>
          <a:p>
            <a:pPr algn="ctr"/>
            <a:r>
              <a:rPr lang="en-US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I have written to you with my own hand! </a:t>
            </a:r>
            <a:endParaRPr lang="en-US" sz="5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097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34</TotalTime>
  <Words>346</Words>
  <Application>Microsoft Office PowerPoint</Application>
  <PresentationFormat>On-screen Show (4:3)</PresentationFormat>
  <Paragraphs>39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5" baseType="lpstr">
      <vt:lpstr>Arial</vt:lpstr>
      <vt:lpstr>Arial Narrow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Heather Seifert</dc:creator>
  <cp:lastModifiedBy>Heather Seifert</cp:lastModifiedBy>
  <cp:revision>4</cp:revision>
  <dcterms:created xsi:type="dcterms:W3CDTF">2019-11-07T20:04:32Z</dcterms:created>
  <dcterms:modified xsi:type="dcterms:W3CDTF">2019-11-07T20:38:37Z</dcterms:modified>
</cp:coreProperties>
</file>