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3B84-DEE3-4B21-AB69-A35E2B8B0C00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23C3-E867-4517-B6CF-49596AD20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4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3B84-DEE3-4B21-AB69-A35E2B8B0C00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23C3-E867-4517-B6CF-49596AD20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7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3B84-DEE3-4B21-AB69-A35E2B8B0C00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23C3-E867-4517-B6CF-49596AD20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6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3B84-DEE3-4B21-AB69-A35E2B8B0C00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23C3-E867-4517-B6CF-49596AD20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7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3B84-DEE3-4B21-AB69-A35E2B8B0C00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23C3-E867-4517-B6CF-49596AD20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3B84-DEE3-4B21-AB69-A35E2B8B0C00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23C3-E867-4517-B6CF-49596AD20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9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3B84-DEE3-4B21-AB69-A35E2B8B0C00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23C3-E867-4517-B6CF-49596AD20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5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3B84-DEE3-4B21-AB69-A35E2B8B0C00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23C3-E867-4517-B6CF-49596AD20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3B84-DEE3-4B21-AB69-A35E2B8B0C00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23C3-E867-4517-B6CF-49596AD20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9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3B84-DEE3-4B21-AB69-A35E2B8B0C00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23C3-E867-4517-B6CF-49596AD20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3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3B84-DEE3-4B21-AB69-A35E2B8B0C00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23C3-E867-4517-B6CF-49596AD20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8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B3B84-DEE3-4B21-AB69-A35E2B8B0C00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F23C3-E867-4517-B6CF-49596AD20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4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09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205946"/>
            <a:ext cx="878153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2 Corinthians 9:10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Now may He who supplies seed to the sower, and bread for food, supply and multiply the seed you have sown and increase the fruits of </a:t>
            </a:r>
            <a:endParaRPr lang="en-US" sz="5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your 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righteousness, </a:t>
            </a:r>
          </a:p>
        </p:txBody>
      </p:sp>
    </p:spTree>
    <p:extLst>
      <p:ext uri="{BB962C8B-B14F-4D97-AF65-F5344CB8AC3E}">
        <p14:creationId xmlns:p14="http://schemas.microsoft.com/office/powerpoint/2010/main" val="42141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205946"/>
            <a:ext cx="878153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2 Corinthians 9:11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while you are enriched in everything for all liberality, which causes thanksgiving through us to God. </a:t>
            </a:r>
          </a:p>
        </p:txBody>
      </p:sp>
    </p:spTree>
    <p:extLst>
      <p:ext uri="{BB962C8B-B14F-4D97-AF65-F5344CB8AC3E}">
        <p14:creationId xmlns:p14="http://schemas.microsoft.com/office/powerpoint/2010/main" val="16938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205946"/>
            <a:ext cx="87815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2 Corinthians 9:12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For the administration of this service not only supplies the needs of the saints, but also is abounding through many thanksgivings to God, </a:t>
            </a:r>
          </a:p>
        </p:txBody>
      </p:sp>
    </p:spTree>
    <p:extLst>
      <p:ext uri="{BB962C8B-B14F-4D97-AF65-F5344CB8AC3E}">
        <p14:creationId xmlns:p14="http://schemas.microsoft.com/office/powerpoint/2010/main" val="37286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205946"/>
            <a:ext cx="87815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2 Corinthians 9:13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while, through the proof of this ministry, they glorify God for the obedience of your confession to the gospel of Christ, and for your </a:t>
            </a:r>
            <a:endParaRPr lang="en-US" sz="5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liberal 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sharing with </a:t>
            </a:r>
            <a:endParaRPr lang="en-US" sz="5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them and 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all men, </a:t>
            </a:r>
          </a:p>
        </p:txBody>
      </p:sp>
    </p:spTree>
    <p:extLst>
      <p:ext uri="{BB962C8B-B14F-4D97-AF65-F5344CB8AC3E}">
        <p14:creationId xmlns:p14="http://schemas.microsoft.com/office/powerpoint/2010/main" val="29496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205946"/>
            <a:ext cx="8781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2 Corinthians 9:14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and by their prayer for you, who long for you because of the exceeding grace of God in you. </a:t>
            </a:r>
          </a:p>
        </p:txBody>
      </p:sp>
    </p:spTree>
    <p:extLst>
      <p:ext uri="{BB962C8B-B14F-4D97-AF65-F5344CB8AC3E}">
        <p14:creationId xmlns:p14="http://schemas.microsoft.com/office/powerpoint/2010/main" val="37506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205946"/>
            <a:ext cx="87815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2 Corinthians 9:15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Thanks be to God for His indescribable gift!</a:t>
            </a:r>
          </a:p>
        </p:txBody>
      </p:sp>
    </p:spTree>
    <p:extLst>
      <p:ext uri="{BB962C8B-B14F-4D97-AF65-F5344CB8AC3E}">
        <p14:creationId xmlns:p14="http://schemas.microsoft.com/office/powerpoint/2010/main" val="10832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205946"/>
            <a:ext cx="878153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2 Corinthians 8:9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For you know the grace of our Lord Jesus Christ, that though He was rich, yet for your sakes He became poor, that you through His poverty </a:t>
            </a:r>
            <a:endParaRPr lang="en-US" sz="5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might 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become rich.</a:t>
            </a:r>
          </a:p>
        </p:txBody>
      </p:sp>
    </p:spTree>
    <p:extLst>
      <p:ext uri="{BB962C8B-B14F-4D97-AF65-F5344CB8AC3E}">
        <p14:creationId xmlns:p14="http://schemas.microsoft.com/office/powerpoint/2010/main" val="29244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205946"/>
            <a:ext cx="87815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Philippians 2:5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Let this mind be in you which was also in Christ Jesus, </a:t>
            </a:r>
          </a:p>
        </p:txBody>
      </p:sp>
    </p:spTree>
    <p:extLst>
      <p:ext uri="{BB962C8B-B14F-4D97-AF65-F5344CB8AC3E}">
        <p14:creationId xmlns:p14="http://schemas.microsoft.com/office/powerpoint/2010/main" val="137017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205946"/>
            <a:ext cx="8781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Philippians 2:6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who, being in the form of God, did not consider it robbery to be equal with God, </a:t>
            </a:r>
          </a:p>
        </p:txBody>
      </p:sp>
    </p:spTree>
    <p:extLst>
      <p:ext uri="{BB962C8B-B14F-4D97-AF65-F5344CB8AC3E}">
        <p14:creationId xmlns:p14="http://schemas.microsoft.com/office/powerpoint/2010/main" val="20481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205946"/>
            <a:ext cx="878153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Philippians 2:7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but made Himself of no reputation, taking the form of </a:t>
            </a:r>
            <a:endParaRPr lang="en-US" sz="5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a 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bondservant, and coming in the likeness of men. </a:t>
            </a:r>
          </a:p>
        </p:txBody>
      </p:sp>
    </p:spTree>
    <p:extLst>
      <p:ext uri="{BB962C8B-B14F-4D97-AF65-F5344CB8AC3E}">
        <p14:creationId xmlns:p14="http://schemas.microsoft.com/office/powerpoint/2010/main" val="29853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9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205946"/>
            <a:ext cx="87815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Philippians 2:8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And being found in appearance as a man, He humbled Himself and became obedient to the point of death, even the death of the cross. </a:t>
            </a:r>
          </a:p>
        </p:txBody>
      </p:sp>
    </p:spTree>
    <p:extLst>
      <p:ext uri="{BB962C8B-B14F-4D97-AF65-F5344CB8AC3E}">
        <p14:creationId xmlns:p14="http://schemas.microsoft.com/office/powerpoint/2010/main" val="31270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205946"/>
            <a:ext cx="878153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Philippians 2:9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Therefore God also has highly exalted Him and given Him </a:t>
            </a:r>
            <a:endParaRPr lang="en-US" sz="5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the 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name which is above </a:t>
            </a:r>
            <a:endParaRPr lang="en-US" sz="5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every 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name, </a:t>
            </a:r>
          </a:p>
        </p:txBody>
      </p:sp>
    </p:spTree>
    <p:extLst>
      <p:ext uri="{BB962C8B-B14F-4D97-AF65-F5344CB8AC3E}">
        <p14:creationId xmlns:p14="http://schemas.microsoft.com/office/powerpoint/2010/main" val="15616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205946"/>
            <a:ext cx="878153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Philippians 2:10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that at the name of Jesus every knee should bow, of those in heaven, and of those on earth, and of those under the earth, </a:t>
            </a:r>
          </a:p>
        </p:txBody>
      </p:sp>
    </p:spTree>
    <p:extLst>
      <p:ext uri="{BB962C8B-B14F-4D97-AF65-F5344CB8AC3E}">
        <p14:creationId xmlns:p14="http://schemas.microsoft.com/office/powerpoint/2010/main" val="150323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205946"/>
            <a:ext cx="878153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Philippians 2:11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and that every tongue </a:t>
            </a:r>
            <a:endParaRPr lang="en-US" sz="5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should 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confess that Jesus Christ </a:t>
            </a: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is 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Lord, to the glory of </a:t>
            </a:r>
            <a:endParaRPr lang="en-US" sz="5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God the 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Father.</a:t>
            </a:r>
          </a:p>
        </p:txBody>
      </p:sp>
    </p:spTree>
    <p:extLst>
      <p:ext uri="{BB962C8B-B14F-4D97-AF65-F5344CB8AC3E}">
        <p14:creationId xmlns:p14="http://schemas.microsoft.com/office/powerpoint/2010/main" val="1831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205946"/>
            <a:ext cx="87815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Acts 4:12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Nor is there salvation in any other, for there is no other name under heaven given among men by which we </a:t>
            </a:r>
            <a:endParaRPr lang="en-US" sz="5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must 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be saved.”</a:t>
            </a:r>
          </a:p>
        </p:txBody>
      </p:sp>
    </p:spTree>
    <p:extLst>
      <p:ext uri="{BB962C8B-B14F-4D97-AF65-F5344CB8AC3E}">
        <p14:creationId xmlns:p14="http://schemas.microsoft.com/office/powerpoint/2010/main" val="15528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1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65199"/>
            <a:ext cx="9138905" cy="492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6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5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205946"/>
            <a:ext cx="87815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2 Corinthians 9:6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But this I say: He who sows sparingly will also reap sparingly, and he who sows bountifully will also reap bountifully. </a:t>
            </a:r>
          </a:p>
        </p:txBody>
      </p:sp>
    </p:spTree>
    <p:extLst>
      <p:ext uri="{BB962C8B-B14F-4D97-AF65-F5344CB8AC3E}">
        <p14:creationId xmlns:p14="http://schemas.microsoft.com/office/powerpoint/2010/main" val="1124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205946"/>
            <a:ext cx="878153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2 Corinthians 9:7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So let each one give as he purposes in his heart, </a:t>
            </a:r>
            <a:endParaRPr lang="en-US" sz="5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not 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grudgingly or of necessity; for God loves a cheerful giver. </a:t>
            </a:r>
          </a:p>
        </p:txBody>
      </p:sp>
    </p:spTree>
    <p:extLst>
      <p:ext uri="{BB962C8B-B14F-4D97-AF65-F5344CB8AC3E}">
        <p14:creationId xmlns:p14="http://schemas.microsoft.com/office/powerpoint/2010/main" val="208252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205946"/>
            <a:ext cx="878153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2 Corinthians 9:8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And God is able to make all grace abound toward you, </a:t>
            </a:r>
            <a:endParaRPr lang="en-US" sz="5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that 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you, always having all sufficiency in all things, </a:t>
            </a: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may 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have an abundance </a:t>
            </a:r>
            <a:endParaRPr lang="en-US" sz="5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for 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every good work. </a:t>
            </a:r>
          </a:p>
        </p:txBody>
      </p:sp>
    </p:spTree>
    <p:extLst>
      <p:ext uri="{BB962C8B-B14F-4D97-AF65-F5344CB8AC3E}">
        <p14:creationId xmlns:p14="http://schemas.microsoft.com/office/powerpoint/2010/main" val="18582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205946"/>
            <a:ext cx="878153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2 Corinthians 9:9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As it is written: “He has dispersed abroad, He has given to the poor; His righteousness endures forever.” </a:t>
            </a:r>
          </a:p>
        </p:txBody>
      </p:sp>
    </p:spTree>
    <p:extLst>
      <p:ext uri="{BB962C8B-B14F-4D97-AF65-F5344CB8AC3E}">
        <p14:creationId xmlns:p14="http://schemas.microsoft.com/office/powerpoint/2010/main" val="28319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502</Words>
  <Application>Microsoft Office PowerPoint</Application>
  <PresentationFormat>On-screen Show (4:3)</PresentationFormat>
  <Paragraphs>51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Californian FB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6</cp:revision>
  <dcterms:created xsi:type="dcterms:W3CDTF">2019-11-26T21:23:32Z</dcterms:created>
  <dcterms:modified xsi:type="dcterms:W3CDTF">2019-11-27T15:52:57Z</dcterms:modified>
</cp:coreProperties>
</file>