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8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5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7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1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4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1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6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2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F112D-A316-41F3-B280-B18E17943FE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418E-AB93-4704-9B74-A4CFA0BD1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1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0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4:25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for this Hagar is Mount Sinai in Arabia, and corresponds to Jerusalem which now is, and is in bondage with her children—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8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4:28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Now we, brethren, as Isaac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was, are children of promise. 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65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4:29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But, as he who was born according to the flesh then persecuted him who was born according to the Spirit, even so it is now. 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4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4:30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Nevertheless what does the Scripture say? “Cast out the bondwoman and her son, for the son of the bondwoman shall not be heir with the son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of the freewoman.”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4:31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So then, brethren, we are not children of the bondwoman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but of the free.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Ephesians 2:8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For by grace you have been saved through faith, and that not of yourselves; it is the gift of God, </a:t>
            </a: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Ephesians 2:9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not of works, lest anyone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should boast.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75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4:16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Have I therefore become your enemy because I tell you the truth? </a:t>
            </a: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9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4:17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They zealously court you, but for no good; yes, they want to exclude you, that you may be zealous for them. 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4:18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But it is good to be zealous in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 good thing always, and not only when I am present with you. 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4:19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My little children, for whom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I labor in birth again until Christ is formed in you,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4:21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Tell me, you who desire to be under the law, do you not hear the law? 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8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4:22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For it is written that Abraham had two sons: the one by a bondwoman, the other by a freewoman.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4:23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But he who was of the bondwoman was born according to the flesh, and he of the freewoman through promise,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1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06500"/>
            <a:ext cx="9144000" cy="6247864"/>
          </a:xfrm>
          <a:prstGeom prst="rect">
            <a:avLst/>
          </a:prstGeom>
          <a:solidFill>
            <a:srgbClr val="E56C23">
              <a:alpha val="8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Galatians 4:24</a:t>
            </a:r>
          </a:p>
          <a:p>
            <a:pPr algn="ctr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which things are symbolic. For these are the two covenants: the one from Mount Sinai which gives birth to bondage, which is Hagar—</a:t>
            </a: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349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4</cp:revision>
  <dcterms:created xsi:type="dcterms:W3CDTF">2019-09-27T14:24:11Z</dcterms:created>
  <dcterms:modified xsi:type="dcterms:W3CDTF">2019-09-27T14:53:26Z</dcterms:modified>
</cp:coreProperties>
</file>