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2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3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8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5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BD90-246C-4597-B354-C832625FF8A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B385-E70B-4104-AEB3-29DCE214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6769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Pulling Weeds</a:t>
            </a: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0634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5:16-25</a:t>
            </a:r>
            <a:endParaRPr lang="en-US" sz="4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5:24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those who are Christ’s have crucified the flesh with its passions and desires.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5:25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If we live in the Spirit, let us also walk in the Spirit.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86" y="1441621"/>
            <a:ext cx="8550876" cy="3785652"/>
          </a:xfrm>
          <a:prstGeom prst="rect">
            <a:avLst/>
          </a:prstGeom>
          <a:solidFill>
            <a:schemeClr val="accent6">
              <a:lumMod val="5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must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SURRENDER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our will to Holy Spirit.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86" y="1441621"/>
            <a:ext cx="8550876" cy="3785652"/>
          </a:xfrm>
          <a:prstGeom prst="rect">
            <a:avLst/>
          </a:prstGeom>
          <a:solidFill>
            <a:schemeClr val="accent6">
              <a:lumMod val="5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Laws cannot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CHANGE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or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CONTROL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men’s hearts.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86" y="1441621"/>
            <a:ext cx="8550876" cy="3785652"/>
          </a:xfrm>
          <a:prstGeom prst="rect">
            <a:avLst/>
          </a:prstGeom>
          <a:solidFill>
            <a:schemeClr val="accent6">
              <a:lumMod val="5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Spirit and flesh have conflicting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APPETITES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5:16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say then: Walk in the Spirit, and you shall not fulfill the lust of the flesh.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5:17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the flesh lusts against the Spirit, and the Spirit against the flesh; and these are contrary to one another, so that you do not do the things that you wish.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Jeremiah 17:9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“The heart is deceitful above all things, and desperately wicked; Who can know it?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Jeremiah 17:10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I, the Lord, search the heart, I test the mind, even to give every man according to his ways, according to the fruit of his doings.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8" y="1070919"/>
            <a:ext cx="8550876" cy="4708981"/>
          </a:xfrm>
          <a:prstGeom prst="rect">
            <a:avLst/>
          </a:prstGeom>
          <a:solidFill>
            <a:schemeClr val="accent6">
              <a:lumMod val="5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Holy living does not come by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OUR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living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FOR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God, but by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HIS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living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THROUGH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us.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5:16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say then: Walk in the Spirit, and you shall not fulfill the lust of the flesh.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5:25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If we live in the Spirit, let us also walk in the Spirit.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86" y="1441621"/>
            <a:ext cx="8550876" cy="3785652"/>
          </a:xfrm>
          <a:prstGeom prst="rect">
            <a:avLst/>
          </a:prstGeom>
          <a:solidFill>
            <a:schemeClr val="accent6">
              <a:lumMod val="5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Christ died for us to remove the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PENALTY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of our sin.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86" y="1441621"/>
            <a:ext cx="8550876" cy="3785652"/>
          </a:xfrm>
          <a:prstGeom prst="rect">
            <a:avLst/>
          </a:prstGeom>
          <a:solidFill>
            <a:schemeClr val="accent6">
              <a:lumMod val="5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die with Christ to break sin’s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POWER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4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86" y="1952367"/>
            <a:ext cx="8550876" cy="2862322"/>
          </a:xfrm>
          <a:prstGeom prst="rect">
            <a:avLst/>
          </a:prstGeom>
          <a:solidFill>
            <a:schemeClr val="accent6">
              <a:lumMod val="5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must not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FEED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the flesh.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06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13:14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put on the Lord Jesus Christ, and make no provision for the flesh, to fulfill its lusts.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53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7:18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I know that in me (that is, in my flesh) nothing good dwells;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to will is present with me,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how to perform what is good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do not find.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34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Hebrews 9:14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 much more shall the blood of Christ, who through the eternal Spirit offered Himself without spot to God, cleanse your conscience from dead works to serve the living God?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60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87" y="593123"/>
            <a:ext cx="8550876" cy="5632311"/>
          </a:xfrm>
          <a:prstGeom prst="rect">
            <a:avLst/>
          </a:prstGeom>
          <a:solidFill>
            <a:schemeClr val="accent6">
              <a:lumMod val="5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work of the Spirit is to make us more like Christ for His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GLORY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not for the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PRAISE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of men.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92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10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6769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Pulling Weeds</a:t>
            </a: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0634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5:16-25</a:t>
            </a:r>
            <a:endParaRPr lang="en-US" sz="4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0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5:17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the flesh lusts against the Spirit, and the Spirit against the flesh; and these are contrary to one another, so that you do not do the things that you wish.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5:18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if you are led by the Spirit,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you are not under the law.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5:19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Now the works of the flesh are evident, which are: adultery, fornication, uncleanness, lewdness,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5:20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idolatry, sorcery, hatred, contentions, jealousies, outbursts of wrath, selfish ambitions, dissensions, heresies,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5:21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envy, murders, drunkenness, revelries, and the like; of which I tell you beforehand, just as I also told you in time past, that those who practice such things will not inherit the kingdom of God.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5:22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the fruit of the Spirit is love, joy, peace, longsuffering, kindness, goodness, faithfulness,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798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5:23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gentleness, self-control.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Against such there is no law.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567</Words>
  <Application>Microsoft Office PowerPoint</Application>
  <PresentationFormat>On-screen Show (4:3)</PresentationFormat>
  <Paragraphs>62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2019-10-25T13:38:01Z</dcterms:created>
  <dcterms:modified xsi:type="dcterms:W3CDTF">2019-10-25T14:06:08Z</dcterms:modified>
</cp:coreProperties>
</file>