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6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7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7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2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9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4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5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2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9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3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8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1824A-BB20-45EE-8033-C8E8D0A683D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D0145-36E0-413D-B89F-C3E14094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66335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Bahnschrift Condensed" panose="020B0502040204020203" pitchFamily="34" charset="0"/>
              </a:rPr>
              <a:t>“Is the Dog Eating</a:t>
            </a:r>
            <a:endParaRPr lang="en-US" sz="8800" dirty="0">
              <a:latin typeface="Bahnschrift Condense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82563"/>
            <a:ext cx="9143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Bahnschrift Condensed" panose="020B0502040204020203" pitchFamily="34" charset="0"/>
              </a:rPr>
              <a:t>Your Homework?”</a:t>
            </a:r>
            <a:endParaRPr lang="en-US" sz="8800" dirty="0">
              <a:latin typeface="Bahnschrift Condense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9302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Galatians 5:7-12</a:t>
            </a:r>
            <a:endParaRPr lang="en-US" sz="4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59001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2. Can do it anytime and anywhere.</a:t>
            </a:r>
            <a:endParaRPr lang="en-US" sz="6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9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49848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1. A bear is chasing you!</a:t>
            </a:r>
            <a:endParaRPr lang="en-US" sz="6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54" y="0"/>
            <a:ext cx="6866238" cy="686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41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59" y="189470"/>
            <a:ext cx="870739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GALATIANS 5:7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b="1" dirty="0" smtClean="0">
                <a:latin typeface="Arial Narrow" panose="020B0606020202030204" pitchFamily="34" charset="0"/>
              </a:rPr>
              <a:t>You ran well. Who hindered you from obeying the truth?</a:t>
            </a:r>
            <a:endParaRPr lang="en-US" sz="5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59" y="189470"/>
            <a:ext cx="870739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GALATIANS 5:8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b="1" dirty="0" smtClean="0">
                <a:latin typeface="Arial Narrow" panose="020B0606020202030204" pitchFamily="34" charset="0"/>
              </a:rPr>
              <a:t>This persuasion does not come from Him who calls you. </a:t>
            </a:r>
            <a:endParaRPr lang="en-US" sz="5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6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59" y="189470"/>
            <a:ext cx="870739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GALATIANS 5:9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b="1" dirty="0" smtClean="0">
                <a:latin typeface="Arial Narrow" panose="020B0606020202030204" pitchFamily="34" charset="0"/>
              </a:rPr>
              <a:t>A little leaven leavens the whole lump. </a:t>
            </a:r>
            <a:endParaRPr lang="en-US" sz="5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59" y="189470"/>
            <a:ext cx="87073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GALATIANS 5:10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b="1" dirty="0" smtClean="0">
                <a:latin typeface="Arial Narrow" panose="020B0606020202030204" pitchFamily="34" charset="0"/>
              </a:rPr>
              <a:t>I have confidence in you, </a:t>
            </a:r>
          </a:p>
          <a:p>
            <a:pPr algn="ctr"/>
            <a:r>
              <a:rPr lang="en-US" sz="5400" b="1" dirty="0" smtClean="0">
                <a:latin typeface="Arial Narrow" panose="020B0606020202030204" pitchFamily="34" charset="0"/>
              </a:rPr>
              <a:t>in the Lord, that you will have no other mind; but he who troubles you shall bear his judgment, whoever he is. </a:t>
            </a:r>
            <a:endParaRPr lang="en-US" sz="5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59" y="189470"/>
            <a:ext cx="87073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GALATIANS 5:11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b="1" dirty="0" smtClean="0">
                <a:latin typeface="Arial Narrow" panose="020B0606020202030204" pitchFamily="34" charset="0"/>
              </a:rPr>
              <a:t>And I, brethren, if I still preach circumcision, why do I still suffer persecution? Then the offense of the cross has ceased. </a:t>
            </a:r>
            <a:endParaRPr lang="en-US" sz="5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59" y="189470"/>
            <a:ext cx="870739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GALATIANS 5:12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b="1" dirty="0" smtClean="0">
                <a:latin typeface="Arial Narrow" panose="020B0606020202030204" pitchFamily="34" charset="0"/>
              </a:rPr>
              <a:t>I could wish that those who trouble you would even cut themselves off!</a:t>
            </a:r>
            <a:endParaRPr lang="en-US" sz="5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2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12539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10. Running is social.</a:t>
            </a:r>
            <a:endParaRPr lang="en-US" sz="6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59" y="189470"/>
            <a:ext cx="870739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2 TIMOTHY 4:7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5400" b="1" dirty="0" smtClean="0">
                <a:latin typeface="Arial Narrow" panose="020B0606020202030204" pitchFamily="34" charset="0"/>
              </a:rPr>
              <a:t>I have fought the good fight, </a:t>
            </a:r>
          </a:p>
          <a:p>
            <a:pPr algn="ctr"/>
            <a:r>
              <a:rPr lang="en-US" sz="5400" b="1" dirty="0" smtClean="0">
                <a:latin typeface="Arial Narrow" panose="020B0606020202030204" pitchFamily="34" charset="0"/>
              </a:rPr>
              <a:t>I have finished the race, </a:t>
            </a:r>
          </a:p>
          <a:p>
            <a:pPr algn="ctr"/>
            <a:r>
              <a:rPr lang="en-US" sz="5400" b="1" dirty="0" smtClean="0">
                <a:latin typeface="Arial Narrow" panose="020B0606020202030204" pitchFamily="34" charset="0"/>
              </a:rPr>
              <a:t>I have kept the faith.</a:t>
            </a:r>
            <a:endParaRPr lang="en-US" sz="5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12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66335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Bahnschrift Condensed" panose="020B0502040204020203" pitchFamily="34" charset="0"/>
              </a:rPr>
              <a:t>“Is the Dog Eating</a:t>
            </a:r>
            <a:endParaRPr lang="en-US" sz="8800" dirty="0">
              <a:latin typeface="Bahnschrift Condense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82563"/>
            <a:ext cx="9143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Bahnschrift Condensed" panose="020B0502040204020203" pitchFamily="34" charset="0"/>
              </a:rPr>
              <a:t>Your Homework?”</a:t>
            </a:r>
            <a:endParaRPr lang="en-US" sz="8800" dirty="0">
              <a:latin typeface="Bahnschrift Condense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9302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Galatians 5:7-12</a:t>
            </a:r>
            <a:endParaRPr lang="en-US" sz="4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3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0019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9. Running relieves </a:t>
            </a:r>
            <a:endParaRPr lang="en-US" sz="6600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stress</a:t>
            </a:r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  <a:endParaRPr lang="en-US" sz="6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51667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8. Strengthens bones </a:t>
            </a:r>
          </a:p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and joints.</a:t>
            </a:r>
            <a:endParaRPr lang="en-US" sz="6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9606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7. Improves memory.</a:t>
            </a:r>
            <a:endParaRPr lang="en-US" sz="6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6723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6. Live longer.</a:t>
            </a:r>
            <a:endParaRPr lang="en-US" sz="6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2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49607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5. Get rid of toxins.</a:t>
            </a:r>
            <a:endParaRPr lang="en-US" sz="6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46399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4. Prevent illness and disease.</a:t>
            </a:r>
            <a:endParaRPr lang="en-US" sz="6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8782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3. Inexpensive exercise.</a:t>
            </a:r>
            <a:endParaRPr lang="en-US" sz="6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223</Words>
  <Application>Microsoft Office PowerPoint</Application>
  <PresentationFormat>On-screen Show (4:3)</PresentationFormat>
  <Paragraphs>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Bahnschrift 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12</cp:revision>
  <dcterms:created xsi:type="dcterms:W3CDTF">2019-10-09T19:04:11Z</dcterms:created>
  <dcterms:modified xsi:type="dcterms:W3CDTF">2019-10-10T20:08:14Z</dcterms:modified>
</cp:coreProperties>
</file>