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DDF9-165D-46D2-BFEA-587ED75A044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02EA-3D9B-409D-B058-7DE83CA12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Corinthians 9:19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though I am free from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men, I have made myself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servant to all, that I might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win the more;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822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It is not law on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OUTSIDE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but love on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INSIDE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that makes the difference.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1368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greater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FREEDOM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the greater the responsibility.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1368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Love is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INTENTIONAL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purposeful.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4:20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If someone says, “I love God,” and hates his brother, he is a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liar; for he who does not love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brother whom he has seen, how can he love God whom he has not seen?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4:21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this commandment we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have from Him: that he who loves God must love his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brother also.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22:38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This is the first and great commandment.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22:39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 second is like it: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‘You shall love your neighbor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yourself.’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22:40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 these two commandments hang all the Law and the Prophets.”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584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Christian liberty is not a license to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SIN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but an opportunity to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SERVE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302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Love in the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HEART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is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God’s substitute for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LAWS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5:13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you, brethren, have been called to liberty; only do not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 liberty as an opportunity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flesh, but through love serve one another.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5:14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all the law is fulfilled in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one word, even in this: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“You shall love your neighbor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yourself.”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19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5:15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you bite and devour one another, beware lest you be consumed by one another!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219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Liberty is only liberty when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it is under the control of </a:t>
            </a:r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LOVE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otherwise it is </a:t>
            </a:r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LICENSE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056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Love makes liberty your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most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VALUABLE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POSSESSION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800827">
            <a:off x="197709" y="535465"/>
            <a:ext cx="1466335" cy="5107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1412372">
            <a:off x="4620940" y="259619"/>
            <a:ext cx="1684159" cy="6736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11616">
            <a:off x="258978" y="5366343"/>
            <a:ext cx="1354895" cy="6627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11616">
            <a:off x="2870943" y="443498"/>
            <a:ext cx="946819" cy="4212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16385">
            <a:off x="7158738" y="5487114"/>
            <a:ext cx="946819" cy="4212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892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Freedom from legalism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BOUND</a:t>
            </a:r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in love.</a:t>
            </a:r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306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2019-10-11T15:40:47Z</dcterms:created>
  <dcterms:modified xsi:type="dcterms:W3CDTF">2019-10-11T16:13:32Z</dcterms:modified>
</cp:coreProperties>
</file>