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6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3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5184-B254-4DF6-B49F-339101505DD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94B9-364C-43C2-8642-46955049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9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Self effort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lives for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SELF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9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Grace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lives for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OTHERS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95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Self effort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depends on the power of the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FLESH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563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Grace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EMPOWERED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and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ENABLED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by the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Holy Spirit.</a:t>
            </a:r>
            <a:endParaRPr lang="en-US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9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Self effort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tries to please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MEN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95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Grace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seeks only to </a:t>
            </a:r>
          </a:p>
          <a:p>
            <a:pPr algn="ctr"/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GLORIFY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GOD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7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205946"/>
            <a:ext cx="89133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Galatians 5:1</a:t>
            </a:r>
          </a:p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Stand fast therefore in the liberty by which Christ has made us free, and do not be entangled again with a yoke of bondage.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205946"/>
            <a:ext cx="8913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Galatians 5:2</a:t>
            </a:r>
          </a:p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Indeed I, Paul, say to you that </a:t>
            </a:r>
          </a:p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if you become circumcised, Christ will profit you nothing.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205946"/>
            <a:ext cx="8913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Galatians 5:3</a:t>
            </a:r>
          </a:p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And I testify again to every man who becomes circumcised </a:t>
            </a:r>
          </a:p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that he is a debtor to keep the whole law.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205946"/>
            <a:ext cx="8913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Galatians 5:4</a:t>
            </a:r>
          </a:p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You have become estranged from Christ, you who attempt to be justified by law; you have fallen from grace.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205946"/>
            <a:ext cx="8913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Galatians 5:5</a:t>
            </a:r>
          </a:p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For we through the Spirit eagerly wait for the hope of righteousness by faith.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205946"/>
            <a:ext cx="8913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Galatians 5:6</a:t>
            </a:r>
          </a:p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For in Christ Jesus neither circumcision nor uncircumcision avails anything, but faith working through love.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95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Self effort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leads to frustration and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REBELLION</a:t>
            </a:r>
            <a:r>
              <a:rPr lang="en-US" sz="7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395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Grace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leads to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HUMILITY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and 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SURRENDER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7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201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2019-09-27T15:11:49Z</dcterms:created>
  <dcterms:modified xsi:type="dcterms:W3CDTF">2019-09-27T15:33:30Z</dcterms:modified>
</cp:coreProperties>
</file>