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0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1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02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8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0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4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9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267F2-B6A6-4E37-894B-4EB024F3DA69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C1052-6492-4E6F-8061-03CBD2450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8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9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04086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Every Spirit led believer has the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LAW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GOD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written on their hearts.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1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10:14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by one offering He has perfected forever those who are being sanctified.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1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10:15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the Holy Spirit also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witnesses to us; for after He had said before,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79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10:16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“This is the covenant that I will make with them after those days, says the Lord: I will put My laws into their hearts, and in their minds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will write them,”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96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Hebrews 10:17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then He adds, “Their sins and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their lawless deeds I will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remember no more.”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8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04086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Every Spirit led believer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DESIRES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to do the will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God.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3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Psalm 40:8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delight to do Your will,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my God, and Your law is within my heart.”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22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663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998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00648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Every believer is in a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spiritual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CONFLICT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5:16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 say then: Walk in the Spirit,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and you shall not fulfill the lust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of the flesh.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72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00648"/>
            <a:ext cx="9143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Every believer has conflicting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APPETITES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5:17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the flesh lusts against the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Spirit, and the Spirit against the flesh; and these are contrary to one another, so that you do not do the things that you wish.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494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7:15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For what I am doing, I do not understand. For what I will to do, that I do not practice; but what I hate, that I do.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0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Romans 7:24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O wretched man that I am!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Who will deliver me from this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body of death? 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4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043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Galatians 5:18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But if you are led by the Spirit, 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you are not under the law.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80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1804086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Every believer needs </a:t>
            </a:r>
          </a:p>
          <a:p>
            <a:pPr algn="ct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be led by the </a:t>
            </a:r>
          </a:p>
          <a:p>
            <a:pPr algn="ctr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HOLY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SPIRIT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295</Words>
  <Application>Microsoft Office PowerPoint</Application>
  <PresentationFormat>On-screen Show (4:3)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4</cp:revision>
  <dcterms:created xsi:type="dcterms:W3CDTF">2019-10-24T17:35:24Z</dcterms:created>
  <dcterms:modified xsi:type="dcterms:W3CDTF">2019-10-24T18:04:22Z</dcterms:modified>
</cp:coreProperties>
</file>