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58593D"/>
    <a:srgbClr val="676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3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4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1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3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5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5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2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1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7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4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9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94703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The gospel came by </a:t>
            </a:r>
          </a:p>
          <a:p>
            <a:pPr algn="ctr"/>
            <a:r>
              <a:rPr lang="en-US" sz="60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GOD’S</a:t>
            </a:r>
            <a:r>
              <a:rPr lang="en-US" sz="6000" b="1" dirty="0" smtClean="0">
                <a:latin typeface="Arial Narrow" panose="020B0606020202030204" pitchFamily="34" charset="0"/>
              </a:rPr>
              <a:t> </a:t>
            </a:r>
            <a:r>
              <a:rPr lang="en-US" sz="60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DELIVERANCE</a:t>
            </a:r>
            <a:r>
              <a:rPr lang="en-US" sz="6000" b="1" dirty="0" smtClean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not man’s influence.</a:t>
            </a:r>
            <a:endParaRPr lang="en-US" sz="6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5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1:16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reveal His Son in me, that I might preach Him among the Gentiles, I did not immediately confer with flesh and blood,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2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1:17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nor did I go up to Jerusalem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those who were apostles before me; but I went to Arabia, and returned again to Damascus.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08887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The true gospel brings </a:t>
            </a:r>
          </a:p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great </a:t>
            </a:r>
            <a:r>
              <a:rPr lang="en-US" sz="60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REJOICING</a:t>
            </a:r>
            <a:r>
              <a:rPr lang="en-US" sz="6000" b="1" dirty="0" smtClean="0">
                <a:latin typeface="Arial Narrow" panose="020B0606020202030204" pitchFamily="34" charset="0"/>
              </a:rPr>
              <a:t>.</a:t>
            </a:r>
            <a:endParaRPr lang="en-US" sz="6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2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1:18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Then after three years I went up to Jerusalem to see Peter, and remained with him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fifteen days.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5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1:19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I saw none of the other apostles except James,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Lord’s brother.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30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1:20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(Now concerning the things which I write to you, indeed, before God, I do not lie.)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1:21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Afterward I went into the regions of Syria and Cilicia.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4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1:22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I was unknown by face to the churches of Judea which were in Christ.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9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1:23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they were hearing only, “He who formerly persecuted us now preaches the faith which he once tried to destroy.”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8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1:11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I make known to you, brethren, that the gospel which was preached by me is not according to man.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7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1:24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they glorified God in me.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69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2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1:12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I neither received it from man, nor was I taught it, but it came through the revelation of Jesus Christ.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0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2281881"/>
            <a:ext cx="90451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The </a:t>
            </a:r>
            <a:r>
              <a:rPr lang="en-US" sz="60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CHANGE</a:t>
            </a:r>
            <a:r>
              <a:rPr lang="en-US" sz="6000" b="1" dirty="0" smtClean="0">
                <a:latin typeface="Arial Narrow" panose="020B0606020202030204" pitchFamily="34" charset="0"/>
              </a:rPr>
              <a:t> the gospel </a:t>
            </a:r>
          </a:p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will make in a man’s life.</a:t>
            </a:r>
            <a:endParaRPr lang="en-US" sz="6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4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1:13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you have heard of my former conduct in Judaism, how I persecuted the church of God beyond measure and tried to destroy it.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8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1:14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I advanced in Judaism beyond many of my contemporaries in my own nation, being more exceedingly zealous for the traditions of my fathers.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6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54" y="2281881"/>
            <a:ext cx="90451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The gospel prepares men </a:t>
            </a:r>
          </a:p>
          <a:p>
            <a:pPr algn="ctr"/>
            <a:r>
              <a:rPr lang="en-US" sz="6000" b="1" dirty="0" smtClean="0">
                <a:latin typeface="Arial Narrow" panose="020B0606020202030204" pitchFamily="34" charset="0"/>
              </a:rPr>
              <a:t>for </a:t>
            </a:r>
            <a:r>
              <a:rPr lang="en-US" sz="60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GOD’S</a:t>
            </a:r>
            <a:r>
              <a:rPr lang="en-US" sz="6000" b="1" dirty="0" smtClean="0">
                <a:latin typeface="Arial Narrow" panose="020B0606020202030204" pitchFamily="34" charset="0"/>
              </a:rPr>
              <a:t> </a:t>
            </a:r>
            <a:r>
              <a:rPr lang="en-US" sz="6000" b="1" u="sng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SERVICE</a:t>
            </a:r>
            <a:r>
              <a:rPr lang="en-US" sz="6000" b="1" dirty="0" smtClean="0">
                <a:latin typeface="Arial Narrow" panose="020B0606020202030204" pitchFamily="34" charset="0"/>
              </a:rPr>
              <a:t>.</a:t>
            </a:r>
            <a:endParaRPr lang="en-US" sz="6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76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1:15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when it pleased God,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who separated me from my mother’s womb and called me through His grace,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324" y="280086"/>
            <a:ext cx="85426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Galatians 1:16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reveal His Son in me, that I might preach Him among the Gentiles, I did not immediately confer with flesh and blood,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3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377</Words>
  <Application>Microsoft Office PowerPoint</Application>
  <PresentationFormat>On-screen Show (4:3)</PresentationFormat>
  <Paragraphs>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8</cp:revision>
  <dcterms:created xsi:type="dcterms:W3CDTF">2019-08-01T20:44:44Z</dcterms:created>
  <dcterms:modified xsi:type="dcterms:W3CDTF">2019-08-02T13:49:23Z</dcterms:modified>
</cp:coreProperties>
</file>