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6B71"/>
    <a:srgbClr val="C8818E"/>
    <a:srgbClr val="F0E5C7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6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4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6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0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6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2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95E1-5FA7-41F9-9EA1-39E757E8567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A6CC1-F60F-4097-9B0A-653578F7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8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0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221" y="477795"/>
            <a:ext cx="8114271" cy="5909310"/>
          </a:xfrm>
          <a:prstGeom prst="rect">
            <a:avLst/>
          </a:prstGeom>
          <a:solidFill>
            <a:srgbClr val="F0E5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A26B71"/>
                </a:solidFill>
                <a:latin typeface="Californian FB" panose="0207040306080B030204" pitchFamily="18" charset="0"/>
              </a:rPr>
              <a:t>Galatians 2:17</a:t>
            </a:r>
          </a:p>
          <a:p>
            <a:pPr algn="ctr"/>
            <a:r>
              <a:rPr lang="en-US" sz="5400" b="1" dirty="0" smtClean="0">
                <a:latin typeface="Californian FB" panose="0207040306080B030204" pitchFamily="18" charset="0"/>
              </a:rPr>
              <a:t>“But if, while we seek to be justified by Christ, </a:t>
            </a:r>
          </a:p>
          <a:p>
            <a:pPr algn="ctr"/>
            <a:r>
              <a:rPr lang="en-US" sz="5400" b="1" dirty="0" smtClean="0">
                <a:latin typeface="Californian FB" panose="0207040306080B030204" pitchFamily="18" charset="0"/>
              </a:rPr>
              <a:t>we ourselves also are found sinners, is Christ therefore a minister of sin? Certainly not! </a:t>
            </a:r>
            <a:endParaRPr lang="en-US" sz="54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221" y="477795"/>
            <a:ext cx="8114271" cy="5909310"/>
          </a:xfrm>
          <a:prstGeom prst="rect">
            <a:avLst/>
          </a:prstGeom>
          <a:solidFill>
            <a:srgbClr val="F0E5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A26B71"/>
                </a:solidFill>
                <a:latin typeface="Californian FB" panose="0207040306080B030204" pitchFamily="18" charset="0"/>
              </a:rPr>
              <a:t>Galatians 2:18</a:t>
            </a:r>
          </a:p>
          <a:p>
            <a:pPr algn="ctr"/>
            <a:r>
              <a:rPr lang="en-US" sz="5400" b="1" dirty="0" smtClean="0">
                <a:latin typeface="Californian FB" panose="0207040306080B030204" pitchFamily="18" charset="0"/>
              </a:rPr>
              <a:t>For if I build again those things which I destroyed, </a:t>
            </a:r>
          </a:p>
          <a:p>
            <a:pPr algn="ctr"/>
            <a:r>
              <a:rPr lang="en-US" sz="5400" b="1" dirty="0" smtClean="0">
                <a:latin typeface="Californian FB" panose="0207040306080B030204" pitchFamily="18" charset="0"/>
              </a:rPr>
              <a:t>I make myself a transgressor. </a:t>
            </a:r>
          </a:p>
          <a:p>
            <a:pPr algn="ctr"/>
            <a:endParaRPr lang="en-US" sz="5400" b="1" dirty="0">
              <a:latin typeface="Californian FB" panose="0207040306080B030204" pitchFamily="18" charset="0"/>
            </a:endParaRPr>
          </a:p>
          <a:p>
            <a:pPr algn="ctr"/>
            <a:endParaRPr lang="en-US" sz="54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221" y="477795"/>
            <a:ext cx="8114271" cy="5909310"/>
          </a:xfrm>
          <a:prstGeom prst="rect">
            <a:avLst/>
          </a:prstGeom>
          <a:solidFill>
            <a:srgbClr val="F0E5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A26B71"/>
                </a:solidFill>
                <a:latin typeface="Californian FB" panose="0207040306080B030204" pitchFamily="18" charset="0"/>
              </a:rPr>
              <a:t>Galatians 2:19</a:t>
            </a:r>
          </a:p>
          <a:p>
            <a:pPr algn="ctr"/>
            <a:r>
              <a:rPr lang="en-US" sz="5400" b="1" dirty="0" smtClean="0">
                <a:latin typeface="Californian FB" panose="0207040306080B030204" pitchFamily="18" charset="0"/>
              </a:rPr>
              <a:t>For I through the law </a:t>
            </a:r>
          </a:p>
          <a:p>
            <a:pPr algn="ctr"/>
            <a:r>
              <a:rPr lang="en-US" sz="5400" b="1" dirty="0" smtClean="0">
                <a:latin typeface="Californian FB" panose="0207040306080B030204" pitchFamily="18" charset="0"/>
              </a:rPr>
              <a:t>died to the law that I might live to God. </a:t>
            </a:r>
          </a:p>
          <a:p>
            <a:pPr algn="ctr"/>
            <a:endParaRPr lang="en-US" sz="5400" b="1" dirty="0">
              <a:latin typeface="Californian FB" panose="0207040306080B030204" pitchFamily="18" charset="0"/>
            </a:endParaRPr>
          </a:p>
          <a:p>
            <a:pPr algn="ctr"/>
            <a:endParaRPr lang="en-US" sz="5400" b="1" dirty="0">
              <a:latin typeface="Californian FB" panose="0207040306080B030204" pitchFamily="18" charset="0"/>
            </a:endParaRPr>
          </a:p>
          <a:p>
            <a:pPr algn="ctr"/>
            <a:endParaRPr lang="en-US" sz="54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221" y="362466"/>
            <a:ext cx="8114271" cy="6093976"/>
          </a:xfrm>
          <a:prstGeom prst="rect">
            <a:avLst/>
          </a:prstGeom>
          <a:solidFill>
            <a:srgbClr val="F0E5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A26B71"/>
                </a:solidFill>
                <a:latin typeface="Californian FB" panose="0207040306080B030204" pitchFamily="18" charset="0"/>
              </a:rPr>
              <a:t>Galatians 2:20</a:t>
            </a:r>
          </a:p>
          <a:p>
            <a:pPr algn="ctr"/>
            <a:r>
              <a:rPr lang="en-US" sz="4800" b="1" dirty="0" smtClean="0">
                <a:latin typeface="Californian FB" panose="0207040306080B030204" pitchFamily="18" charset="0"/>
              </a:rPr>
              <a:t>I have been crucified with Christ; it is no longer I who live, but Christ lives in me; and the life which I now live in the flesh I live by faith in the Son of God, who loved me and gave Himself for me. </a:t>
            </a:r>
            <a:endParaRPr lang="en-US" sz="48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221" y="477795"/>
            <a:ext cx="8114271" cy="5909310"/>
          </a:xfrm>
          <a:prstGeom prst="rect">
            <a:avLst/>
          </a:prstGeom>
          <a:solidFill>
            <a:srgbClr val="F0E5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A26B71"/>
                </a:solidFill>
                <a:latin typeface="Californian FB" panose="0207040306080B030204" pitchFamily="18" charset="0"/>
              </a:rPr>
              <a:t>Galatians 2:21</a:t>
            </a:r>
          </a:p>
          <a:p>
            <a:pPr algn="ctr"/>
            <a:r>
              <a:rPr lang="en-US" sz="5400" b="1" dirty="0" smtClean="0">
                <a:latin typeface="Californian FB" panose="0207040306080B030204" pitchFamily="18" charset="0"/>
              </a:rPr>
              <a:t>I do not set aside the grace of God; for if righteousness comes through the law, then Christ died in vain.”</a:t>
            </a:r>
            <a:endParaRPr lang="en-US" sz="5400" b="1" dirty="0">
              <a:latin typeface="Californian FB" panose="0207040306080B030204" pitchFamily="18" charset="0"/>
            </a:endParaRPr>
          </a:p>
          <a:p>
            <a:pPr algn="ctr"/>
            <a:endParaRPr lang="en-US" sz="5400" b="1" dirty="0">
              <a:latin typeface="Californian FB" panose="0207040306080B030204" pitchFamily="18" charset="0"/>
            </a:endParaRPr>
          </a:p>
          <a:p>
            <a:pPr algn="ctr"/>
            <a:endParaRPr lang="en-US" sz="5400" b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3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148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3</cp:revision>
  <dcterms:created xsi:type="dcterms:W3CDTF">2019-08-16T14:23:43Z</dcterms:created>
  <dcterms:modified xsi:type="dcterms:W3CDTF">2019-08-16T14:54:32Z</dcterms:modified>
</cp:coreProperties>
</file>