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3" r:id="rId5"/>
    <p:sldId id="268" r:id="rId6"/>
    <p:sldId id="269" r:id="rId7"/>
    <p:sldId id="270" r:id="rId8"/>
    <p:sldId id="271" r:id="rId9"/>
    <p:sldId id="27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9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7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8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3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6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2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8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E2F5-ED7F-49A7-B988-570B6EEBD6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B91DF-0420-41CA-B373-D96302B8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5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2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4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81" y="181232"/>
            <a:ext cx="877329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Galatians 4:6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And because you are sons, God has sent forth the Spirit of His Son into your hearts, crying out, “Abba, Father!” 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81" y="181232"/>
            <a:ext cx="877329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Galatians 4:7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Therefore you are no longer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 slave but a son, and if a son, then an heir of God through Christ. 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602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are now </a:t>
            </a:r>
            <a:r>
              <a:rPr lang="en-US" sz="6600" b="1" i="1" u="sng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HEIRS</a:t>
            </a:r>
            <a:r>
              <a:rPr lang="en-US" sz="6600" b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/>
            <a:r>
              <a:rPr lang="en-US" sz="6600" b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God.</a:t>
            </a:r>
            <a:endParaRPr lang="en-US" sz="54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62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602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They have the </a:t>
            </a:r>
            <a:endParaRPr lang="en-US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same </a:t>
            </a:r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NATURE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54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36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602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son can say “</a:t>
            </a:r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PAPA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”.</a:t>
            </a:r>
            <a:endParaRPr lang="en-US" sz="54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1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1135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son obeys out </a:t>
            </a:r>
            <a:endParaRPr lang="en-US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LOVE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 servant </a:t>
            </a:r>
            <a:endParaRPr lang="en-US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out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FEAR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54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83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602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son is </a:t>
            </a:r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RICH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servant </a:t>
            </a:r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POOR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54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1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1135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son has a </a:t>
            </a:r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FUTURE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while the servant does not.</a:t>
            </a:r>
            <a:endParaRPr lang="en-US" sz="54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0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106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Unicode MS</vt:lpstr>
      <vt:lpstr>Arial</vt:lpstr>
      <vt:lpstr>Calibri</vt:lpstr>
      <vt:lpstr>Calibri Light</vt:lpstr>
      <vt:lpstr>Helvetica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6</cp:revision>
  <dcterms:created xsi:type="dcterms:W3CDTF">2019-09-06T14:16:13Z</dcterms:created>
  <dcterms:modified xsi:type="dcterms:W3CDTF">2019-09-06T15:45:47Z</dcterms:modified>
</cp:coreProperties>
</file>