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2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2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60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have been </a:t>
            </a:r>
            <a:r>
              <a:rPr lang="en-US" sz="6600" b="1" i="1" u="sng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REDEEMED</a:t>
            </a:r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7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347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 salvation our </a:t>
            </a:r>
            <a:r>
              <a:rPr lang="en-US" sz="6600" b="1" i="1" u="sng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CONDITION</a:t>
            </a:r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is </a:t>
            </a:r>
          </a:p>
          <a:p>
            <a:pPr algn="ctr"/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spiritual babes.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60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Our </a:t>
            </a:r>
            <a:r>
              <a:rPr lang="en-US" sz="6600" b="1" i="1" u="sng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POSITION</a:t>
            </a:r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 sons of God.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181232"/>
            <a:ext cx="87732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Galatians 4:1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Now I say that the heir, as long as he is a child, does not differ at all from a slave, though he is master of all, 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181232"/>
            <a:ext cx="8773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Galatians 4:2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but is under guardians and stewards until the time appointed by the father. 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181232"/>
            <a:ext cx="87732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Galatians 4:3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Even so we, when we were children, were in bondage under the elements of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world. 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60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were children in </a:t>
            </a:r>
            <a:r>
              <a:rPr lang="en-US" sz="6600" b="1" i="1" u="sng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BONDAGE</a:t>
            </a:r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2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181232"/>
            <a:ext cx="87732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Galatians 4:4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But when the fullness of the time had come, God sent forth His Son, born of a woman, born under the law, 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181232"/>
            <a:ext cx="87732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Galatians 4:5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to redeem those who were under the law, that we might receive the adoption as sons. 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144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3</cp:revision>
  <dcterms:created xsi:type="dcterms:W3CDTF">2019-09-06T14:16:13Z</dcterms:created>
  <dcterms:modified xsi:type="dcterms:W3CDTF">2019-09-06T15:46:20Z</dcterms:modified>
</cp:coreProperties>
</file>