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93D"/>
    <a:srgbClr val="676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2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99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3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44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1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38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57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5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2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11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7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B962E-E063-4B6F-9565-6B958674529B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BC10B-E369-4E77-996C-925E152B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46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496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59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8" y="205946"/>
            <a:ext cx="87485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</a:rPr>
              <a:t>Galatians 1:1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</a:rPr>
              <a:t>Paul, an apostle (not from men nor through man, but through Jesus Christ and God the Father who raised Him from the dead), </a:t>
            </a:r>
          </a:p>
        </p:txBody>
      </p:sp>
    </p:spTree>
    <p:extLst>
      <p:ext uri="{BB962C8B-B14F-4D97-AF65-F5344CB8AC3E}">
        <p14:creationId xmlns:p14="http://schemas.microsoft.com/office/powerpoint/2010/main" val="74597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59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8" y="205946"/>
            <a:ext cx="87485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</a:rPr>
              <a:t>Galatians 1:2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</a:rPr>
              <a:t>and all the brethren who are with me,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</a:rPr>
              <a:t>to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</a:rPr>
              <a:t>the churches of Galatia:</a:t>
            </a:r>
          </a:p>
        </p:txBody>
      </p:sp>
    </p:spTree>
    <p:extLst>
      <p:ext uri="{BB962C8B-B14F-4D97-AF65-F5344CB8AC3E}">
        <p14:creationId xmlns:p14="http://schemas.microsoft.com/office/powerpoint/2010/main" val="271354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59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8" y="205946"/>
            <a:ext cx="87485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</a:rPr>
              <a:t>Galatians 1:3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</a:rPr>
              <a:t>Grace to you and peace from God the Father and our Lord Jesus Christ, </a:t>
            </a:r>
          </a:p>
        </p:txBody>
      </p:sp>
    </p:spTree>
    <p:extLst>
      <p:ext uri="{BB962C8B-B14F-4D97-AF65-F5344CB8AC3E}">
        <p14:creationId xmlns:p14="http://schemas.microsoft.com/office/powerpoint/2010/main" val="276526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59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8" y="205946"/>
            <a:ext cx="87485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</a:rPr>
              <a:t>Galatians 1:4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</a:rPr>
              <a:t>who gave Himself for our sins, that He might deliver us from this present evil age, according to the will of our God and Father, </a:t>
            </a:r>
          </a:p>
        </p:txBody>
      </p:sp>
    </p:spTree>
    <p:extLst>
      <p:ext uri="{BB962C8B-B14F-4D97-AF65-F5344CB8AC3E}">
        <p14:creationId xmlns:p14="http://schemas.microsoft.com/office/powerpoint/2010/main" val="342208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59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8" y="205946"/>
            <a:ext cx="87485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</a:rPr>
              <a:t>Galatians 1:5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</a:rPr>
              <a:t>to whom be glory forever and ever. Amen. </a:t>
            </a:r>
          </a:p>
        </p:txBody>
      </p:sp>
    </p:spTree>
    <p:extLst>
      <p:ext uri="{BB962C8B-B14F-4D97-AF65-F5344CB8AC3E}">
        <p14:creationId xmlns:p14="http://schemas.microsoft.com/office/powerpoint/2010/main" val="29581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59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8" y="205946"/>
            <a:ext cx="874858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</a:rPr>
              <a:t>Galatians 1:6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</a:rPr>
              <a:t>I marvel that you are turning away so soon from Him who called you in the grace of Christ, to a different gospel, </a:t>
            </a:r>
          </a:p>
        </p:txBody>
      </p:sp>
    </p:spTree>
    <p:extLst>
      <p:ext uri="{BB962C8B-B14F-4D97-AF65-F5344CB8AC3E}">
        <p14:creationId xmlns:p14="http://schemas.microsoft.com/office/powerpoint/2010/main" val="10069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59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8" y="205946"/>
            <a:ext cx="874858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</a:rPr>
              <a:t>Galatians 1:7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</a:rPr>
              <a:t>which is not another; but there are some who trouble you and want to pervert the gospel of Christ. </a:t>
            </a:r>
          </a:p>
        </p:txBody>
      </p:sp>
    </p:spTree>
    <p:extLst>
      <p:ext uri="{BB962C8B-B14F-4D97-AF65-F5344CB8AC3E}">
        <p14:creationId xmlns:p14="http://schemas.microsoft.com/office/powerpoint/2010/main" val="179716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425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155</Words>
  <Application>Microsoft Office PowerPoint</Application>
  <PresentationFormat>On-screen Show (4:3)</PresentationFormat>
  <Paragraphs>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Californian FB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Seifert</dc:creator>
  <cp:lastModifiedBy>Heather Seifert</cp:lastModifiedBy>
  <cp:revision>2</cp:revision>
  <dcterms:created xsi:type="dcterms:W3CDTF">2019-08-01T20:44:44Z</dcterms:created>
  <dcterms:modified xsi:type="dcterms:W3CDTF">2019-08-02T13:10:57Z</dcterms:modified>
</cp:coreProperties>
</file>