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91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2" r:id="rId37"/>
    <p:sldId id="293" r:id="rId38"/>
    <p:sldId id="294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38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FCFB-A4EE-434D-A50C-E3959EB9AC88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34AC-7548-4D34-BBB5-6A2A69405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15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FCFB-A4EE-434D-A50C-E3959EB9AC88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34AC-7548-4D34-BBB5-6A2A69405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021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FCFB-A4EE-434D-A50C-E3959EB9AC88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34AC-7548-4D34-BBB5-6A2A69405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573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FCFB-A4EE-434D-A50C-E3959EB9AC88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34AC-7548-4D34-BBB5-6A2A69405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111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FCFB-A4EE-434D-A50C-E3959EB9AC88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34AC-7548-4D34-BBB5-6A2A69405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950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FCFB-A4EE-434D-A50C-E3959EB9AC88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34AC-7548-4D34-BBB5-6A2A69405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885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FCFB-A4EE-434D-A50C-E3959EB9AC88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34AC-7548-4D34-BBB5-6A2A69405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117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FCFB-A4EE-434D-A50C-E3959EB9AC88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34AC-7548-4D34-BBB5-6A2A69405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28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FCFB-A4EE-434D-A50C-E3959EB9AC88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34AC-7548-4D34-BBB5-6A2A69405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123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FCFB-A4EE-434D-A50C-E3959EB9AC88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34AC-7548-4D34-BBB5-6A2A69405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048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FCFB-A4EE-434D-A50C-E3959EB9AC88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34AC-7548-4D34-BBB5-6A2A69405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099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3FCFB-A4EE-434D-A50C-E3959EB9AC88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F34AC-7548-4D34-BBB5-6A2A69405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189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415383">
            <a:off x="506252" y="2168728"/>
            <a:ext cx="4316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500" dirty="0" smtClean="0">
                <a:solidFill>
                  <a:srgbClr val="273840"/>
                </a:solidFill>
                <a:latin typeface="Impact" panose="020B0806030902050204" pitchFamily="34" charset="0"/>
              </a:rPr>
              <a:t>GOD’S</a:t>
            </a:r>
            <a:endParaRPr lang="en-US" sz="11500" dirty="0">
              <a:solidFill>
                <a:srgbClr val="273840"/>
              </a:solidFill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rot="415383">
            <a:off x="4868035" y="2651463"/>
            <a:ext cx="40736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bg1"/>
                </a:solidFill>
                <a:latin typeface="Impact" panose="020B0806030902050204" pitchFamily="34" charset="0"/>
              </a:rPr>
              <a:t>ADOPTION</a:t>
            </a:r>
            <a:endParaRPr lang="en-US" sz="80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415383">
            <a:off x="4756823" y="3429939"/>
            <a:ext cx="40736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bg1"/>
                </a:solidFill>
                <a:latin typeface="Impact" panose="020B0806030902050204" pitchFamily="34" charset="0"/>
              </a:rPr>
              <a:t>PROGRAM</a:t>
            </a:r>
            <a:endParaRPr lang="en-US" sz="80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467219">
            <a:off x="807016" y="1561434"/>
            <a:ext cx="5966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Impact" panose="020B0806030902050204" pitchFamily="34" charset="0"/>
              </a:rPr>
              <a:t>Galatians 3:1-4:6</a:t>
            </a:r>
            <a:endParaRPr lang="en-US" sz="44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18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3:8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And the Scripture, foreseeing that God would justify the Gentiles by faith, preached the gospel to Abraham beforehand, saying, “In you all the nations shall be blessed.” </a:t>
            </a:r>
            <a:endParaRPr lang="en-US" sz="4400" b="1" dirty="0">
              <a:solidFill>
                <a:srgbClr val="2738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41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3:9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So then those who are of faith are blessed with believing Abraham.</a:t>
            </a:r>
            <a:endParaRPr lang="en-US" sz="4400" b="1" dirty="0">
              <a:solidFill>
                <a:srgbClr val="2738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81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3:10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For as many as are of the works of the law are under the curse; for it is written, “Cursed is everyone who does not continue in all things which are written in the book of the law, to do them.” </a:t>
            </a:r>
            <a:endParaRPr lang="en-US" sz="4200" b="1" dirty="0">
              <a:solidFill>
                <a:srgbClr val="2738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01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3:11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But that no one is justified by the law in the sight of God is evident, for “the just shall live by faith.” </a:t>
            </a:r>
            <a:endParaRPr lang="en-US" sz="4400" b="1" dirty="0">
              <a:solidFill>
                <a:srgbClr val="2738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05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3:12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Yet the law is not of faith, but “the man who does them shall live by them.” </a:t>
            </a:r>
            <a:endParaRPr lang="en-US" sz="4400" b="1" dirty="0">
              <a:solidFill>
                <a:srgbClr val="2738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44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3:13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Christ has redeemed us from the curse of the law, having become a curse for us (for it is written, “Cursed is everyone who hangs on a tree”), </a:t>
            </a:r>
            <a:endParaRPr lang="en-US" sz="4400" b="1" dirty="0">
              <a:solidFill>
                <a:srgbClr val="2738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04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3:14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that the blessing of Abraham might come upon the Gentiles in Christ Jesus, that we might receive the promise of the Spirit through faith.</a:t>
            </a:r>
            <a:endParaRPr lang="en-US" sz="4400" b="1" dirty="0">
              <a:solidFill>
                <a:srgbClr val="2738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12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3:15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Brethren, I speak in the manner of </a:t>
            </a:r>
            <a:r>
              <a:rPr lang="en-US" sz="4400" b="1" dirty="0" smtClean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men: Though </a:t>
            </a:r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it is only a man’s covenant, yet if it is confirmed, no one annuls or adds to it. </a:t>
            </a:r>
          </a:p>
        </p:txBody>
      </p:sp>
    </p:spTree>
    <p:extLst>
      <p:ext uri="{BB962C8B-B14F-4D97-AF65-F5344CB8AC3E}">
        <p14:creationId xmlns:p14="http://schemas.microsoft.com/office/powerpoint/2010/main" val="329841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3:16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Now to Abraham and his Seed were the promises made. He does not say, “And to seeds,” as of many, but as of one, </a:t>
            </a:r>
            <a:endParaRPr lang="en-US" sz="4400" b="1" dirty="0" smtClean="0">
              <a:solidFill>
                <a:srgbClr val="2738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en-US" sz="4400" b="1" dirty="0" smtClean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“</a:t>
            </a:r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And to your Seed,” </a:t>
            </a:r>
            <a:endParaRPr lang="en-US" sz="4400" b="1" dirty="0" smtClean="0">
              <a:solidFill>
                <a:srgbClr val="2738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en-US" sz="4400" b="1" dirty="0" smtClean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who </a:t>
            </a:r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is Christ. </a:t>
            </a:r>
          </a:p>
        </p:txBody>
      </p:sp>
    </p:spTree>
    <p:extLst>
      <p:ext uri="{BB962C8B-B14F-4D97-AF65-F5344CB8AC3E}">
        <p14:creationId xmlns:p14="http://schemas.microsoft.com/office/powerpoint/2010/main" val="298570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3:17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And this I say, that the law, which was four hundred and thirty years later, cannot annul the covenant that was confirmed before by God in Christ, that it should </a:t>
            </a:r>
            <a:endParaRPr lang="en-US" sz="4200" b="1" dirty="0" smtClean="0">
              <a:solidFill>
                <a:srgbClr val="2738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en-US" sz="4200" b="1" dirty="0" smtClean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make </a:t>
            </a:r>
            <a:r>
              <a:rPr lang="en-US" sz="42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 promise of no effect. </a:t>
            </a:r>
          </a:p>
        </p:txBody>
      </p:sp>
    </p:spTree>
    <p:extLst>
      <p:ext uri="{BB962C8B-B14F-4D97-AF65-F5344CB8AC3E}">
        <p14:creationId xmlns:p14="http://schemas.microsoft.com/office/powerpoint/2010/main" val="266347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738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0" y="133350"/>
            <a:ext cx="6350000" cy="659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34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3:18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For if the inheritance is of the law, it is no longer of promise; but God gave it to Abraham </a:t>
            </a:r>
            <a:endParaRPr lang="en-US" sz="4400" b="1" dirty="0" smtClean="0">
              <a:solidFill>
                <a:srgbClr val="2738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en-US" sz="4400" b="1" dirty="0" smtClean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by </a:t>
            </a:r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promise.</a:t>
            </a:r>
          </a:p>
        </p:txBody>
      </p:sp>
    </p:spTree>
    <p:extLst>
      <p:ext uri="{BB962C8B-B14F-4D97-AF65-F5344CB8AC3E}">
        <p14:creationId xmlns:p14="http://schemas.microsoft.com/office/powerpoint/2010/main" val="372535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3:19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What purpose then does the law serve? It was added because of transgressions, till the Seed should come to whom the promise was made; and it was appointed through angels by the hand of </a:t>
            </a:r>
            <a:endParaRPr lang="en-US" sz="4000" b="1" dirty="0" smtClean="0">
              <a:solidFill>
                <a:srgbClr val="2738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 </a:t>
            </a:r>
            <a:r>
              <a:rPr lang="en-US" sz="40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mediator. </a:t>
            </a:r>
          </a:p>
        </p:txBody>
      </p:sp>
    </p:spTree>
    <p:extLst>
      <p:ext uri="{BB962C8B-B14F-4D97-AF65-F5344CB8AC3E}">
        <p14:creationId xmlns:p14="http://schemas.microsoft.com/office/powerpoint/2010/main" val="13582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3:20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Now a mediator does </a:t>
            </a:r>
            <a:endParaRPr lang="en-US" sz="4400" b="1" dirty="0" smtClean="0">
              <a:solidFill>
                <a:srgbClr val="2738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en-US" sz="4400" b="1" dirty="0" smtClean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not </a:t>
            </a:r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mediate for one only, </a:t>
            </a:r>
            <a:endParaRPr lang="en-US" sz="4400" b="1" dirty="0" smtClean="0">
              <a:solidFill>
                <a:srgbClr val="2738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en-US" sz="4400" b="1" dirty="0" smtClean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but </a:t>
            </a:r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God </a:t>
            </a:r>
            <a:r>
              <a:rPr lang="en-US" sz="4400" b="1" dirty="0" smtClean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is </a:t>
            </a:r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one. </a:t>
            </a:r>
          </a:p>
        </p:txBody>
      </p:sp>
    </p:spTree>
    <p:extLst>
      <p:ext uri="{BB962C8B-B14F-4D97-AF65-F5344CB8AC3E}">
        <p14:creationId xmlns:p14="http://schemas.microsoft.com/office/powerpoint/2010/main" val="11675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3:21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Is the law then against the promises of God? Certainly not! For if there had been a law given which could have given life, truly righteousness would have been by the law. </a:t>
            </a:r>
          </a:p>
        </p:txBody>
      </p:sp>
    </p:spTree>
    <p:extLst>
      <p:ext uri="{BB962C8B-B14F-4D97-AF65-F5344CB8AC3E}">
        <p14:creationId xmlns:p14="http://schemas.microsoft.com/office/powerpoint/2010/main" val="71988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3:22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But the Scripture has confined all under sin, that the promise by faith in Jesus Christ might be given to those who believe. </a:t>
            </a:r>
          </a:p>
        </p:txBody>
      </p:sp>
    </p:spTree>
    <p:extLst>
      <p:ext uri="{BB962C8B-B14F-4D97-AF65-F5344CB8AC3E}">
        <p14:creationId xmlns:p14="http://schemas.microsoft.com/office/powerpoint/2010/main" val="278560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3:23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But before faith came, we were kept under guard by the law, kept for the faith which would afterward be revealed. </a:t>
            </a:r>
          </a:p>
        </p:txBody>
      </p:sp>
    </p:spTree>
    <p:extLst>
      <p:ext uri="{BB962C8B-B14F-4D97-AF65-F5344CB8AC3E}">
        <p14:creationId xmlns:p14="http://schemas.microsoft.com/office/powerpoint/2010/main" val="150886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3:24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Therefore the law was our tutor to bring us to Christ, that we might be justified by faith. </a:t>
            </a:r>
          </a:p>
        </p:txBody>
      </p:sp>
    </p:spTree>
    <p:extLst>
      <p:ext uri="{BB962C8B-B14F-4D97-AF65-F5344CB8AC3E}">
        <p14:creationId xmlns:p14="http://schemas.microsoft.com/office/powerpoint/2010/main" val="270157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3:25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But after faith has come, </a:t>
            </a:r>
            <a:endParaRPr lang="en-US" sz="4400" b="1" dirty="0" smtClean="0">
              <a:solidFill>
                <a:srgbClr val="2738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en-US" sz="4400" b="1" dirty="0" smtClean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we </a:t>
            </a:r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are no longer under </a:t>
            </a:r>
            <a:endParaRPr lang="en-US" sz="4400" b="1" dirty="0" smtClean="0">
              <a:solidFill>
                <a:srgbClr val="2738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en-US" sz="4400" b="1" dirty="0" smtClean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 </a:t>
            </a:r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tutor.</a:t>
            </a:r>
          </a:p>
        </p:txBody>
      </p:sp>
    </p:spTree>
    <p:extLst>
      <p:ext uri="{BB962C8B-B14F-4D97-AF65-F5344CB8AC3E}">
        <p14:creationId xmlns:p14="http://schemas.microsoft.com/office/powerpoint/2010/main" val="387236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3:26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For you are all sons of God through faith in Christ Jesus. </a:t>
            </a:r>
          </a:p>
        </p:txBody>
      </p:sp>
    </p:spTree>
    <p:extLst>
      <p:ext uri="{BB962C8B-B14F-4D97-AF65-F5344CB8AC3E}">
        <p14:creationId xmlns:p14="http://schemas.microsoft.com/office/powerpoint/2010/main" val="407452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3:27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For as many of you as were baptized into Christ have put </a:t>
            </a:r>
            <a:endParaRPr lang="en-US" sz="4400" b="1" dirty="0" smtClean="0">
              <a:solidFill>
                <a:srgbClr val="2738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en-US" sz="4400" b="1" dirty="0" smtClean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on </a:t>
            </a:r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Christ. </a:t>
            </a:r>
          </a:p>
        </p:txBody>
      </p:sp>
    </p:spTree>
    <p:extLst>
      <p:ext uri="{BB962C8B-B14F-4D97-AF65-F5344CB8AC3E}">
        <p14:creationId xmlns:p14="http://schemas.microsoft.com/office/powerpoint/2010/main" val="20659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3:1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 foolish Galatians! Who has bewitched you that you should not obey the truth, before whose eyes Jesus Christ </a:t>
            </a:r>
          </a:p>
          <a:p>
            <a:pPr algn="ctr"/>
            <a:r>
              <a:rPr lang="en-US" sz="4400" b="1" dirty="0" smtClean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was clearly portrayed </a:t>
            </a:r>
          </a:p>
          <a:p>
            <a:pPr algn="ctr"/>
            <a:r>
              <a:rPr lang="en-US" sz="4400" b="1" dirty="0" smtClean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among you as crucified? </a:t>
            </a:r>
            <a:endParaRPr lang="en-US" sz="4400" b="1" dirty="0">
              <a:solidFill>
                <a:srgbClr val="2738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01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3:28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There is neither Jew nor Greek, there is neither slave nor free, there is neither male nor female; for you are all one in Christ Jesus. </a:t>
            </a:r>
          </a:p>
        </p:txBody>
      </p:sp>
    </p:spTree>
    <p:extLst>
      <p:ext uri="{BB962C8B-B14F-4D97-AF65-F5344CB8AC3E}">
        <p14:creationId xmlns:p14="http://schemas.microsoft.com/office/powerpoint/2010/main" val="62815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3:29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And if you are Christ’s, then you are Abraham’s seed, and heirs according to the promise. </a:t>
            </a:r>
          </a:p>
        </p:txBody>
      </p:sp>
    </p:spTree>
    <p:extLst>
      <p:ext uri="{BB962C8B-B14F-4D97-AF65-F5344CB8AC3E}">
        <p14:creationId xmlns:p14="http://schemas.microsoft.com/office/powerpoint/2010/main" val="255985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4:1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Now I say that the heir, as long as he is a child, does not differ at all from a slave, though he is master of all, </a:t>
            </a:r>
          </a:p>
        </p:txBody>
      </p:sp>
    </p:spTree>
    <p:extLst>
      <p:ext uri="{BB962C8B-B14F-4D97-AF65-F5344CB8AC3E}">
        <p14:creationId xmlns:p14="http://schemas.microsoft.com/office/powerpoint/2010/main" val="32436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4:2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but is under guardians and stewards until the time appointed by the father. </a:t>
            </a:r>
          </a:p>
        </p:txBody>
      </p:sp>
    </p:spTree>
    <p:extLst>
      <p:ext uri="{BB962C8B-B14F-4D97-AF65-F5344CB8AC3E}">
        <p14:creationId xmlns:p14="http://schemas.microsoft.com/office/powerpoint/2010/main" val="379229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4:3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Even so we, when we were children, were in bondage under the elements of the world. </a:t>
            </a:r>
          </a:p>
        </p:txBody>
      </p:sp>
    </p:spTree>
    <p:extLst>
      <p:ext uri="{BB962C8B-B14F-4D97-AF65-F5344CB8AC3E}">
        <p14:creationId xmlns:p14="http://schemas.microsoft.com/office/powerpoint/2010/main" val="47486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4:4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But when the fullness of the time had come, God sent forth His Son, born of a woman, born under the law, </a:t>
            </a:r>
          </a:p>
        </p:txBody>
      </p:sp>
    </p:spTree>
    <p:extLst>
      <p:ext uri="{BB962C8B-B14F-4D97-AF65-F5344CB8AC3E}">
        <p14:creationId xmlns:p14="http://schemas.microsoft.com/office/powerpoint/2010/main" val="364529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4:5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to redeem those who were under the law, that we might receive the adoption as sons. </a:t>
            </a:r>
          </a:p>
        </p:txBody>
      </p:sp>
    </p:spTree>
    <p:extLst>
      <p:ext uri="{BB962C8B-B14F-4D97-AF65-F5344CB8AC3E}">
        <p14:creationId xmlns:p14="http://schemas.microsoft.com/office/powerpoint/2010/main" val="400070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4:6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And because you are sons, God has sent forth the Spirit of His Son into your hearts, crying out, “Abba, Father!”</a:t>
            </a:r>
          </a:p>
        </p:txBody>
      </p:sp>
    </p:spTree>
    <p:extLst>
      <p:ext uri="{BB962C8B-B14F-4D97-AF65-F5344CB8AC3E}">
        <p14:creationId xmlns:p14="http://schemas.microsoft.com/office/powerpoint/2010/main" val="96616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415383">
            <a:off x="506252" y="2168728"/>
            <a:ext cx="43163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500" dirty="0" smtClean="0">
                <a:solidFill>
                  <a:srgbClr val="273840"/>
                </a:solidFill>
                <a:latin typeface="Impact" panose="020B0806030902050204" pitchFamily="34" charset="0"/>
              </a:rPr>
              <a:t>GOD’S</a:t>
            </a:r>
            <a:endParaRPr lang="en-US" sz="11500" dirty="0">
              <a:solidFill>
                <a:srgbClr val="273840"/>
              </a:solidFill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rot="415383">
            <a:off x="4868035" y="2651463"/>
            <a:ext cx="40736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bg1"/>
                </a:solidFill>
                <a:latin typeface="Impact" panose="020B0806030902050204" pitchFamily="34" charset="0"/>
              </a:rPr>
              <a:t>ADOPTION</a:t>
            </a:r>
            <a:endParaRPr lang="en-US" sz="80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415383">
            <a:off x="4756823" y="3429939"/>
            <a:ext cx="40736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bg1"/>
                </a:solidFill>
                <a:latin typeface="Impact" panose="020B0806030902050204" pitchFamily="34" charset="0"/>
              </a:rPr>
              <a:t>PROGRAM</a:t>
            </a:r>
            <a:endParaRPr lang="en-US" sz="80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467219">
            <a:off x="807016" y="1561434"/>
            <a:ext cx="5966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Impact" panose="020B0806030902050204" pitchFamily="34" charset="0"/>
              </a:rPr>
              <a:t>Galatians 3:1-4:6</a:t>
            </a:r>
            <a:endParaRPr lang="en-US" sz="44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14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3:2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This only I want to learn from you: Did you receive the Spirit by the works of the law, or by the hearing of faith?—</a:t>
            </a:r>
            <a:endParaRPr lang="en-US" sz="4400" b="1" dirty="0">
              <a:solidFill>
                <a:srgbClr val="2738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89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3:3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Are you so foolish? Having begun in the Spirit, are you </a:t>
            </a:r>
          </a:p>
          <a:p>
            <a:pPr algn="ctr"/>
            <a:r>
              <a:rPr lang="en-US" sz="4400" b="1" dirty="0" smtClean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now being made perfect by </a:t>
            </a:r>
          </a:p>
          <a:p>
            <a:pPr algn="ctr"/>
            <a:r>
              <a:rPr lang="en-US" sz="4400" b="1" dirty="0" smtClean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 flesh? </a:t>
            </a:r>
            <a:endParaRPr lang="en-US" sz="4400" b="1" dirty="0">
              <a:solidFill>
                <a:srgbClr val="2738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91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3:4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Have you suffered so many things in vain—if indeed it was in vain? </a:t>
            </a:r>
            <a:endParaRPr lang="en-US" sz="4400" b="1" dirty="0">
              <a:solidFill>
                <a:srgbClr val="2738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69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3:5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Therefore He who supplies the Spirit to you and works miracles among you, does He do it by the works of the law, </a:t>
            </a:r>
            <a:endParaRPr lang="en-US" sz="4400" b="1" dirty="0" smtClean="0">
              <a:solidFill>
                <a:srgbClr val="2738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en-US" sz="4400" b="1" dirty="0" smtClean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or </a:t>
            </a:r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by the hearing of faith? </a:t>
            </a:r>
            <a:endParaRPr lang="en-US" sz="4400" b="1" dirty="0">
              <a:solidFill>
                <a:srgbClr val="2738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44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3:6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just as Abraham “believed God, and it was accounted to him for righteousness.” </a:t>
            </a:r>
            <a:endParaRPr lang="en-US" sz="4400" b="1" dirty="0">
              <a:solidFill>
                <a:srgbClr val="2738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58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028008">
            <a:off x="2417084" y="398776"/>
            <a:ext cx="4383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Galatians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3:7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2652" y="1828801"/>
            <a:ext cx="72328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Therefore know that only </a:t>
            </a:r>
            <a:endParaRPr lang="en-US" sz="4400" b="1" dirty="0" smtClean="0">
              <a:solidFill>
                <a:srgbClr val="2738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en-US" sz="4400" b="1" dirty="0" smtClean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those </a:t>
            </a:r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who are of faith are </a:t>
            </a:r>
            <a:endParaRPr lang="en-US" sz="4400" b="1" dirty="0" smtClean="0">
              <a:solidFill>
                <a:srgbClr val="2738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en-US" sz="4400" b="1" dirty="0" smtClean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sons </a:t>
            </a:r>
            <a:r>
              <a:rPr lang="en-US" sz="4400" b="1" dirty="0">
                <a:solidFill>
                  <a:srgbClr val="2738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of Abraham. </a:t>
            </a:r>
            <a:endParaRPr lang="en-US" sz="4400" b="1" dirty="0">
              <a:solidFill>
                <a:srgbClr val="2738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80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955</Words>
  <Application>Microsoft Office PowerPoint</Application>
  <PresentationFormat>On-screen Show (4:3)</PresentationFormat>
  <Paragraphs>95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Arial Narrow</vt:lpstr>
      <vt:lpstr>Calibri</vt:lpstr>
      <vt:lpstr>Calibri Light</vt:lpstr>
      <vt:lpstr>Impact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Seifert</dc:creator>
  <cp:lastModifiedBy>Heather Seifert</cp:lastModifiedBy>
  <cp:revision>4</cp:revision>
  <dcterms:created xsi:type="dcterms:W3CDTF">2019-08-29T18:16:51Z</dcterms:created>
  <dcterms:modified xsi:type="dcterms:W3CDTF">2019-08-29T18:51:49Z</dcterms:modified>
</cp:coreProperties>
</file>