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D66A-54E0-45A2-9C0C-2A45F9C210F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6130-6B3F-4A68-910E-0636EC8C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4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DEUTERONOMY 32:4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 is the Rock, His work is perfect; For all His ways are justice, a God of truth and without injustice; Righteous and upright is He.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17:5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Thus says the Lord: “Cursed is the man who trusts in man and makes flesh his strength, whose heart departs from the Lord.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17:6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he shall be like a shrub in the desert, and shall not see when good comes, but shall inhabit the parched places in the wilderness, in a salt land which is not inhabited.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17:7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“Blessed is the man who trusts in the Lord, and 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whose hope is the Lord.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17:8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he shall be like a tree planted by the waters, which spreads out its roots by the river, and will not fear when heat comes; but its leaf will be green, and will not be anxious in the year of drought, </a:t>
            </a:r>
          </a:p>
          <a:p>
            <a:pPr algn="ctr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nor will cease from yielding fruit.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ISAIAH 50:10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“Who among you fears the Lord? Who obeys the voice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of His Servant? Who walks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in darkness and has no light? Let him trust in the name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of the Lord and rely upon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his God.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655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God-fearing people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LOVE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God.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DEUTERONOMY 10:12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“And now, Israel, what does the Lord your God require of you, but to fear the Lord your God,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to walk in all His ways and to love Him, to serve the Lord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your God with all your heart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and with all your soul,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DEUTERONOMY 6:2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that you may fear the Lord your God, to keep all His statutes and His commandments which I command you, you and your son and your grandson, all the days of your life, and that your days may be prolonged.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DEUTERONOMY 6:5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You shall love the Lord your God with all your heart, with all your soul, and with all your strength.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655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God-fearing people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TRUST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God.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PROVERBS 13:24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 who spares his rod hates his son, but he who loves him disciplines him promptly.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12:5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And you have forgotten the exhortation which speaks to you as to sons: “My son, do not despise the chastening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of the Lord, nor be discouraged when you are rebuked by Him;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12:6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whom the Lord loves He chastens, and scourges every son whom He receives.”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12:7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If you endure chastening,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 deals with you as with sons; for what son is there whom a father does not chasten?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12:8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But if you are without chastening, of which all have become partakers, then you are illegitimate and not sons.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12:9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Furthermore, we have had human fathers who corrected us, and we paid them respect. Shall we not much more readily be in subjection to the Father of spirits and live?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12:10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they indeed for a few days chastened us as seemed best to them, but He for our profit, that we may be partakers of His holiness.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HEBREWS 12:11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Now no chastening seems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to be joyful for the present,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but painful; nevertheless, afterward it yields the peaceable fruit of righteousness to those who have been trained by it.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89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God-fearing people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OBEY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and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SERVE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</a:t>
            </a:r>
          </a:p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DEUTERONOMY 10:12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“And now, Israel, what does the Lord your God require of you, but to fear the Lord your God,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to walk in all His ways and to love Him, to serve the Lord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your God with all your heart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and with all your soul,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EXODUS 14:31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Thus Israel saw the great work which the Lord had done in Egypt; so the people feared the Lord, and believed the Lord and His servant Moses.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128:1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Blessed is every one who fears the Lord, who walks in His ways.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112:1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Praise the Lord! Blessed is the man who fears the Lord, who delights greatly in His commandments.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ECCLESIASTES 12:13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Let us hear the conclusion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of the whole matter: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fear God and keep His commandments, for this is man’s all.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8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God-fearing people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HOPE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in God.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33:18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Behold, the eye of the Lord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is on those who fear Him,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on those who hope in His mercy,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33:20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Our soul waits for the Lord; He is our help and our shield.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33:21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our heart shall rejoice in Him, because we have trusted in His holy name.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33:22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Let Your mercy, O Lord,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be upon us, just as we hope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in You.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4" y="0"/>
            <a:ext cx="7400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8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PROVERBS 29:25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 fear of man brings a snare, but whoever trusts in the Lord shall be safe.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33:19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To deliver their soul from death, and to keep them alive in famine.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33:21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our heart shall rejoice in Him, because we have trusted in His holy name.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29:11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I know the thoughts that I think toward you, says the Lord, thoughts of peace and not of evil, to give you a future and a hope.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ECCLESIASTES 2:16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there is no more remembrance of the wise than of the fool forever, since all that now is will be forgotten in the days to come. And how does a wise man die? As the fool!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ECCLESIASTES 2:17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Therefore I hated life because the work that was done under the sun was distressing to me, for all is vanity and grasping for the wind.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8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God-fearing people are 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AWESTRUCK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 by God.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33:8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Let all the earth fear the Lord; Let all the inhabitants of the world stand in awe of Him.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REVELATION 15:3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They sing the song of Moses, the servant of God, and the song of the Lamb, saying: “Great and marvelous are Your works, Lord God Almighty! Just and true are Your ways, O King of the saints!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REVELATION 15:4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Who shall not fear You, O Lord, and glorify Your name? For You alone are holy. For all nations shall come and worship before You, for Your judgments have been manifested.”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10:6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Inasmuch as there is none like You, O Lord (You are great, and Your name is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great in might),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31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FAITH</a:t>
            </a:r>
            <a:r>
              <a:rPr lang="en-US" sz="8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TRUST</a:t>
            </a:r>
            <a:endParaRPr lang="en-US" sz="8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10:7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Who would not fear You,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 King of the nations?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this is Your rightful due. For among all the wise men of the nations, and in all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their kingdoms, there is none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like You.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10:4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 wicked in his proud countenance does not seek God; God is in none of his thoughts.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10:6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Inasmuch as there is none like You, O Lord (You are great, and Your name is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great in might),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JEREMIAH 10:7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Who would not fear You,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O King of the nations?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this is Your rightful due. For among all the wise men of the nations, and in all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their kingdoms, there is none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like You.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PSALM 10:4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 wicked in his proud countenance does not seek God; God is in none of his thoughts.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PHILIPPIANS 1:20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according to my earnest expectation and hope that in nothing I shall be ashamed, but with all boldness, as always, so now also Christ will be magnified in my body, whether by life or by death.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PHILIPPIANS 1:21</a:t>
            </a:r>
          </a:p>
          <a:p>
            <a:pPr algn="ctr"/>
            <a:endParaRPr lang="en-US" sz="1400" b="1" u="sng" dirty="0" smtClean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to me, to live is Christ, and to die is gain.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ROMANS 12:17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Repay no one evil for evil. Have regard for good things in the sight of all men.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ROMANS 12:18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If it is possible, as much as depends on you, live peaceably with all men.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ROMANS 12:19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Beloved, do not avenge yourselves, but rather give place to wrath; for it is written, “Vengeance is Mine, I will repay,” says the Lord. 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263611"/>
            <a:ext cx="876505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ROMANS 12:20</a:t>
            </a:r>
          </a:p>
          <a:p>
            <a:pPr algn="ctr"/>
            <a:endParaRPr lang="en-US" sz="1400" b="1" u="sng" dirty="0">
              <a:solidFill>
                <a:schemeClr val="accent5">
                  <a:lumMod val="50000"/>
                </a:schemeClr>
              </a:solidFill>
              <a:latin typeface="QuickType" panose="020B0603020004020203" pitchFamily="34" charset="0"/>
            </a:endParaRP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Therefore “If your enemy is hungry, feed him; If he is thirsty, give him a drink; 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For in so doing you will </a:t>
            </a:r>
          </a:p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Type" panose="020B0603020004020203" pitchFamily="34" charset="0"/>
              </a:rPr>
              <a:t>heap coals of fire on his head.”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Type" panose="020B06030200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1459</Words>
  <Application>Microsoft Office PowerPoint</Application>
  <PresentationFormat>On-screen Show (4:3)</PresentationFormat>
  <Paragraphs>182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QuickType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8</cp:revision>
  <dcterms:created xsi:type="dcterms:W3CDTF">2019-07-19T18:35:11Z</dcterms:created>
  <dcterms:modified xsi:type="dcterms:W3CDTF">2019-07-19T19:25:20Z</dcterms:modified>
</cp:coreProperties>
</file>