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6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B4CC-5646-4C48-8052-F26B2B6D8231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059D-10F7-49C0-8204-6EBD862F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5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B4CC-5646-4C48-8052-F26B2B6D8231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059D-10F7-49C0-8204-6EBD862F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94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B4CC-5646-4C48-8052-F26B2B6D8231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059D-10F7-49C0-8204-6EBD862F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7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B4CC-5646-4C48-8052-F26B2B6D8231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059D-10F7-49C0-8204-6EBD862F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2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B4CC-5646-4C48-8052-F26B2B6D8231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059D-10F7-49C0-8204-6EBD862F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73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B4CC-5646-4C48-8052-F26B2B6D8231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059D-10F7-49C0-8204-6EBD862F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3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B4CC-5646-4C48-8052-F26B2B6D8231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059D-10F7-49C0-8204-6EBD862F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9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B4CC-5646-4C48-8052-F26B2B6D8231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059D-10F7-49C0-8204-6EBD862F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3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B4CC-5646-4C48-8052-F26B2B6D8231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059D-10F7-49C0-8204-6EBD862F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6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B4CC-5646-4C48-8052-F26B2B6D8231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059D-10F7-49C0-8204-6EBD862F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3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B4CC-5646-4C48-8052-F26B2B6D8231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059D-10F7-49C0-8204-6EBD862F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58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6B4CC-5646-4C48-8052-F26B2B6D8231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3059D-10F7-49C0-8204-6EBD862F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5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449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182"/>
            <a:ext cx="9144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Psalm 25:13</a:t>
            </a:r>
          </a:p>
          <a:p>
            <a:pPr algn="ctr"/>
            <a:endParaRPr lang="en-US" b="1" u="sng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He himself shall dwell in </a:t>
            </a: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prosperity, and his descendants shall inherit the earth.</a:t>
            </a:r>
          </a:p>
        </p:txBody>
      </p:sp>
    </p:spTree>
    <p:extLst>
      <p:ext uri="{BB962C8B-B14F-4D97-AF65-F5344CB8AC3E}">
        <p14:creationId xmlns:p14="http://schemas.microsoft.com/office/powerpoint/2010/main" val="48414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082" y="0"/>
            <a:ext cx="610790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3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53513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 fear of God </a:t>
            </a: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is good for your </a:t>
            </a:r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FAMILY</a:t>
            </a:r>
            <a:r>
              <a:rPr lang="en-US" sz="6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en-US" sz="6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10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182"/>
            <a:ext cx="9144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Psalm 25:13</a:t>
            </a:r>
          </a:p>
          <a:p>
            <a:pPr algn="ctr"/>
            <a:endParaRPr lang="en-US" b="1" u="sng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He himself shall dwell in </a:t>
            </a: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prosperity, and his descendants shall inherit the earth.</a:t>
            </a:r>
          </a:p>
        </p:txBody>
      </p:sp>
    </p:spTree>
    <p:extLst>
      <p:ext uri="{BB962C8B-B14F-4D97-AF65-F5344CB8AC3E}">
        <p14:creationId xmlns:p14="http://schemas.microsoft.com/office/powerpoint/2010/main" val="350840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182"/>
            <a:ext cx="9144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Psalm 112:1</a:t>
            </a:r>
          </a:p>
          <a:p>
            <a:pPr algn="ctr"/>
            <a:endParaRPr lang="en-US" b="1" u="sng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Praise the Lord! Blessed is </a:t>
            </a: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 man who fears the Lord, </a:t>
            </a:r>
          </a:p>
          <a:p>
            <a:pPr algn="ctr"/>
            <a:r>
              <a:rPr lang="en-US" sz="5000" b="1" dirty="0">
                <a:solidFill>
                  <a:schemeClr val="bg1"/>
                </a:solidFill>
                <a:latin typeface="Arial Narrow" panose="020B0606020202030204" pitchFamily="34" charset="0"/>
              </a:rPr>
              <a:t>w</a:t>
            </a:r>
            <a:r>
              <a:rPr lang="en-US" sz="5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ho delights greatly in His commandments. </a:t>
            </a:r>
          </a:p>
        </p:txBody>
      </p:sp>
    </p:spTree>
    <p:extLst>
      <p:ext uri="{BB962C8B-B14F-4D97-AF65-F5344CB8AC3E}">
        <p14:creationId xmlns:p14="http://schemas.microsoft.com/office/powerpoint/2010/main" val="189724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182"/>
            <a:ext cx="9144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Psalm 112:2</a:t>
            </a:r>
          </a:p>
          <a:p>
            <a:pPr algn="ctr"/>
            <a:endParaRPr lang="en-US" b="1" u="sng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His descendants will be </a:t>
            </a: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mighty on earth; The generation </a:t>
            </a: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of the upright will be blessed.</a:t>
            </a:r>
          </a:p>
        </p:txBody>
      </p:sp>
    </p:spTree>
    <p:extLst>
      <p:ext uri="{BB962C8B-B14F-4D97-AF65-F5344CB8AC3E}">
        <p14:creationId xmlns:p14="http://schemas.microsoft.com/office/powerpoint/2010/main" val="58167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25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53513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 fear of the Lord leads </a:t>
            </a: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to </a:t>
            </a:r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FRIENDSHIP</a:t>
            </a:r>
            <a:r>
              <a:rPr lang="en-US" sz="6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with God.</a:t>
            </a:r>
            <a:endParaRPr lang="en-US" sz="6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46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373" y="387180"/>
            <a:ext cx="6098060" cy="609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182"/>
            <a:ext cx="9144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Psalm 25:14</a:t>
            </a:r>
          </a:p>
          <a:p>
            <a:pPr algn="ctr"/>
            <a:endParaRPr lang="en-US" b="1" u="sng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 secret of the Lord is with </a:t>
            </a: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those who fear Him, and He will show them His covenant.</a:t>
            </a:r>
          </a:p>
        </p:txBody>
      </p:sp>
    </p:spTree>
    <p:extLst>
      <p:ext uri="{BB962C8B-B14F-4D97-AF65-F5344CB8AC3E}">
        <p14:creationId xmlns:p14="http://schemas.microsoft.com/office/powerpoint/2010/main" val="205125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35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8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182"/>
            <a:ext cx="9144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Psalm 111:1</a:t>
            </a:r>
          </a:p>
          <a:p>
            <a:pPr algn="ctr"/>
            <a:endParaRPr lang="en-US" b="1" u="sng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Praise the Lord! I will praise </a:t>
            </a: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 Lord with my whole heart, </a:t>
            </a:r>
          </a:p>
          <a:p>
            <a:pPr algn="ctr"/>
            <a:r>
              <a:rPr lang="en-US" sz="5000" b="1" dirty="0">
                <a:solidFill>
                  <a:schemeClr val="bg1"/>
                </a:solidFill>
                <a:latin typeface="Arial Narrow" panose="020B0606020202030204" pitchFamily="34" charset="0"/>
              </a:rPr>
              <a:t>i</a:t>
            </a:r>
            <a:r>
              <a:rPr lang="en-US" sz="5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n the assembly of the upright </a:t>
            </a: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and in the congregation.</a:t>
            </a:r>
          </a:p>
        </p:txBody>
      </p:sp>
    </p:spTree>
    <p:extLst>
      <p:ext uri="{BB962C8B-B14F-4D97-AF65-F5344CB8AC3E}">
        <p14:creationId xmlns:p14="http://schemas.microsoft.com/office/powerpoint/2010/main" val="3535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94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53513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 order to see </a:t>
            </a:r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OURSELVES</a:t>
            </a:r>
            <a:r>
              <a:rPr lang="en-US" sz="6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correctly we need to see </a:t>
            </a:r>
          </a:p>
          <a:p>
            <a:pPr algn="ctr"/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GOD</a:t>
            </a:r>
            <a:r>
              <a:rPr lang="en-US" sz="6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correctly.</a:t>
            </a:r>
            <a:endParaRPr lang="en-US" sz="6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05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71"/>
          <a:stretch/>
        </p:blipFill>
        <p:spPr>
          <a:xfrm>
            <a:off x="573559" y="-1"/>
            <a:ext cx="8562203" cy="6858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572000" cy="686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7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182"/>
            <a:ext cx="9144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Jeremiah 32:39</a:t>
            </a:r>
          </a:p>
          <a:p>
            <a:pPr algn="ctr"/>
            <a:endParaRPr lang="en-US" b="1" u="sng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then I will give them one heart </a:t>
            </a: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and one way, that they may fear </a:t>
            </a: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Me forever, for the good of them and their children after them.</a:t>
            </a:r>
            <a:endParaRPr lang="en-US" sz="5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24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5335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1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182"/>
            <a:ext cx="9144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Psalm 25:12</a:t>
            </a:r>
          </a:p>
          <a:p>
            <a:pPr algn="ctr"/>
            <a:endParaRPr lang="en-US" b="1" u="sng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Who is the man that fears the </a:t>
            </a: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Lord? Him shall He teach in </a:t>
            </a: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 way He chooses.</a:t>
            </a:r>
            <a:endParaRPr lang="en-US" sz="5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33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53513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 fear of the Lord </a:t>
            </a: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is a </a:t>
            </a:r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GUIDE</a:t>
            </a:r>
            <a:r>
              <a:rPr lang="en-US" sz="6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for us.</a:t>
            </a:r>
            <a:endParaRPr lang="en-US" sz="6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51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53513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 fear of God is </a:t>
            </a: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good for our </a:t>
            </a:r>
            <a:r>
              <a:rPr lang="en-US" sz="6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SOUL</a:t>
            </a:r>
            <a:r>
              <a:rPr lang="en-US" sz="6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en-US" sz="6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05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</TotalTime>
  <Words>231</Words>
  <Application>Microsoft Office PowerPoint</Application>
  <PresentationFormat>On-screen Show (4:3)</PresentationFormat>
  <Paragraphs>48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Seifert</dc:creator>
  <cp:lastModifiedBy>Heather Seifert</cp:lastModifiedBy>
  <cp:revision>6</cp:revision>
  <dcterms:created xsi:type="dcterms:W3CDTF">2019-07-19T18:03:41Z</dcterms:created>
  <dcterms:modified xsi:type="dcterms:W3CDTF">2019-07-19T19:27:59Z</dcterms:modified>
</cp:coreProperties>
</file>