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BD05AC-DDFB-4887-B50B-6A93C57EAA7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30289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BD05AC-DDFB-4887-B50B-6A93C57EAA7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2359447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BD05AC-DDFB-4887-B50B-6A93C57EAA7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26585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BD05AC-DDFB-4887-B50B-6A93C57EAA7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11184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D05AC-DDFB-4887-B50B-6A93C57EAA74}"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21228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BD05AC-DDFB-4887-B50B-6A93C57EAA74}"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413310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BD05AC-DDFB-4887-B50B-6A93C57EAA74}" type="datetimeFigureOut">
              <a:rPr lang="en-US" smtClean="0"/>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311798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BD05AC-DDFB-4887-B50B-6A93C57EAA74}" type="datetimeFigureOut">
              <a:rPr lang="en-US" smtClean="0"/>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66629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05AC-DDFB-4887-B50B-6A93C57EAA74}" type="datetimeFigureOut">
              <a:rPr lang="en-US" smtClean="0"/>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274875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D05AC-DDFB-4887-B50B-6A93C57EAA74}"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414607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D05AC-DDFB-4887-B50B-6A93C57EAA74}"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AF163-CA6E-4634-A9F3-77DB14840FB7}" type="slidenum">
              <a:rPr lang="en-US" smtClean="0"/>
              <a:t>‹#›</a:t>
            </a:fld>
            <a:endParaRPr lang="en-US"/>
          </a:p>
        </p:txBody>
      </p:sp>
    </p:spTree>
    <p:extLst>
      <p:ext uri="{BB962C8B-B14F-4D97-AF65-F5344CB8AC3E}">
        <p14:creationId xmlns:p14="http://schemas.microsoft.com/office/powerpoint/2010/main" val="381690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D05AC-DDFB-4887-B50B-6A93C57EAA74}" type="datetimeFigureOut">
              <a:rPr lang="en-US" smtClean="0"/>
              <a:t>7/26/2019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AF163-CA6E-4634-A9F3-77DB14840FB7}" type="slidenum">
              <a:rPr lang="en-US" smtClean="0"/>
              <a:t>‹#›</a:t>
            </a:fld>
            <a:endParaRPr lang="en-US"/>
          </a:p>
        </p:txBody>
      </p:sp>
    </p:spTree>
    <p:extLst>
      <p:ext uri="{BB962C8B-B14F-4D97-AF65-F5344CB8AC3E}">
        <p14:creationId xmlns:p14="http://schemas.microsoft.com/office/powerpoint/2010/main" val="680024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802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5693866"/>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COLOSSIANS 1:20</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and by Him to reconcile all things to Himself, by Him, whether things on earth or things in heaven, having made peace through the blood of </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His cross.</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13028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4093428"/>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GALATIANS 5:11</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And I, brethren, if I still preach circumcision, why do I still suffer persecution? Then the offense of the cross has ceased.</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14024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100649"/>
            <a:ext cx="9144000" cy="2862322"/>
          </a:xfrm>
          <a:prstGeom prst="rect">
            <a:avLst/>
          </a:prstGeom>
          <a:noFill/>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We must all make the decision to </a:t>
            </a:r>
            <a:r>
              <a:rPr lang="en-US" sz="60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LIVE</a:t>
            </a: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 for Christ.</a:t>
            </a:r>
            <a:endParaRPr lang="en-US" sz="60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159783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4893647"/>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10:37</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He who loves father or mother more than Me is not worthy of Me. And he who loves son or daughter more than Me is not worthy of Me.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531657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3293209"/>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10:38</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And he who does not take his cross and follow after Me is </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not worthy of Me.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790994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3293209"/>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10:39</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He who finds his life will lose it, and he who loses his life for </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My sake will find it.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287468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6494085"/>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GALATIANS 2:20</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I have been crucified with Christ; it is no longer I who live, but Christ lives in me; and the life which I now live in the flesh I live by faith in the Son of God, who loved me and gave Himself for me.</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762520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100649"/>
            <a:ext cx="9144000" cy="1938992"/>
          </a:xfrm>
          <a:prstGeom prst="rect">
            <a:avLst/>
          </a:prstGeom>
          <a:noFill/>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We are to be a </a:t>
            </a:r>
            <a:r>
              <a:rPr lang="en-US" sz="60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BLESSING</a:t>
            </a: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 to others.</a:t>
            </a:r>
            <a:endParaRPr lang="en-US" sz="60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865592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3293209"/>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10:40</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“He who receives you receives Me, and he who receives Me receives Him who sent Me.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999178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6494085"/>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10:41</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He who receives a prophet in the name of a prophet shall receive a prophet’s reward. And he who receives a righteous man in the name of a righteous man shall receive a righteous man’s reward.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87849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454877"/>
            <a:ext cx="9144000" cy="1938992"/>
          </a:xfrm>
          <a:prstGeom prst="rect">
            <a:avLst/>
          </a:prstGeom>
          <a:noFill/>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God </a:t>
            </a:r>
            <a:r>
              <a:rPr lang="en-US" sz="60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HONORS</a:t>
            </a: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 those who </a:t>
            </a:r>
            <a:r>
              <a:rPr lang="en-US" sz="60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CONFESS</a:t>
            </a: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 Him.</a:t>
            </a:r>
            <a:endParaRPr lang="en-US" sz="60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446563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4893647"/>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10:42</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And whoever gives one of these little ones only a cup of cold water in the name of a disciple, assuredly, I say to you, he shall by no means lose his reward.”</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426664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1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4093428"/>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10:32</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“Therefore whoever confesses Me before men, him I will also confess before My Father who is in heaven.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30689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3293209"/>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10:33</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But whoever denies Me before men, him I will also deny before My Father who is in heaven.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16634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5693866"/>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2 CORINTHIANS 5:10</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For we must all appear before the judgment seat of Christ, that each one may receive the things done in the body, according to what he has done, whether good or bad.</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97218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454877"/>
            <a:ext cx="9144000" cy="1938992"/>
          </a:xfrm>
          <a:prstGeom prst="rect">
            <a:avLst/>
          </a:prstGeom>
          <a:noFill/>
        </p:spPr>
        <p:txBody>
          <a:bodyPr wrap="square" rtlCol="0">
            <a:spAutoFit/>
          </a:bodyPr>
          <a:lstStyle/>
          <a:p>
            <a:pPr algn="ct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We cannot </a:t>
            </a:r>
          </a:p>
          <a:p>
            <a:pPr algn="ctr"/>
            <a:r>
              <a:rPr lang="en-US" sz="60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ESCAPE</a:t>
            </a:r>
            <a:r>
              <a:rPr lang="en-US" sz="6000" b="1" dirty="0" smtClean="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 conflict.</a:t>
            </a:r>
            <a:endParaRPr lang="en-US" sz="60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623468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4093428"/>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10:34</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“Do not think that I came to bring peace on earth. I did not come to bring peace but a sword.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42003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4893647"/>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10:35</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For I have come to ‘set a man against his father, a daughter against her mother, and a daughter-in-law against her mother-in-law’;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657125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31805" y="255373"/>
            <a:ext cx="8847438" cy="2492990"/>
          </a:xfrm>
          <a:prstGeom prst="rect">
            <a:avLst/>
          </a:prstGeom>
          <a:noFill/>
        </p:spPr>
        <p:txBody>
          <a:bodyPr wrap="square" rtlCol="0">
            <a:spAutoFit/>
          </a:bodyPr>
          <a:lstStyle/>
          <a:p>
            <a:pPr algn="ctr"/>
            <a:r>
              <a:rPr lang="en-US" sz="5200" b="1" u="sng" dirty="0" smtClean="0">
                <a:solidFill>
                  <a:srgbClr val="D6A034"/>
                </a:solidFill>
                <a:effectLst>
                  <a:outerShdw blurRad="38100" dist="38100" dir="2700000" algn="tl">
                    <a:srgbClr val="000000">
                      <a:alpha val="43137"/>
                    </a:srgbClr>
                  </a:outerShdw>
                </a:effectLst>
                <a:latin typeface="Gill Sans MT" panose="020B0502020104020203" pitchFamily="34" charset="0"/>
              </a:rPr>
              <a:t>MATTHEW 10:36</a:t>
            </a:r>
          </a:p>
          <a:p>
            <a:pPr algn="ctr"/>
            <a:r>
              <a:rPr lang="en-US" sz="5200" dirty="0" smtClean="0">
                <a:solidFill>
                  <a:schemeClr val="bg1"/>
                </a:solidFill>
                <a:effectLst>
                  <a:outerShdw blurRad="38100" dist="38100" dir="2700000" algn="tl">
                    <a:srgbClr val="000000">
                      <a:alpha val="43137"/>
                    </a:srgbClr>
                  </a:outerShdw>
                </a:effectLst>
                <a:latin typeface="Gill Sans MT" panose="020B0502020104020203" pitchFamily="34" charset="0"/>
              </a:rPr>
              <a:t>and ‘a man’s enemies will be those of his own household.’ </a:t>
            </a:r>
            <a:endParaRPr lang="en-US" sz="5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9424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477</Words>
  <Application>Microsoft Office PowerPoint</Application>
  <PresentationFormat>On-screen Show (4:3)</PresentationFormat>
  <Paragraphs>38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2019-07-26T14:35:57Z</dcterms:created>
  <dcterms:modified xsi:type="dcterms:W3CDTF">2019-07-26T15:06:42Z</dcterms:modified>
</cp:coreProperties>
</file>