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1"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72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EBAD0E2-36BE-4093-985C-3F342C910A01}" type="datetimeFigureOut">
              <a:rPr lang="en-US" smtClean="0"/>
              <a:t>7/12/2019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79E57C-F9D7-4505-B516-621110062C9D}" type="slidenum">
              <a:rPr lang="en-US" smtClean="0"/>
              <a:t>‹#›</a:t>
            </a:fld>
            <a:endParaRPr lang="en-US"/>
          </a:p>
        </p:txBody>
      </p:sp>
    </p:spTree>
    <p:extLst>
      <p:ext uri="{BB962C8B-B14F-4D97-AF65-F5344CB8AC3E}">
        <p14:creationId xmlns:p14="http://schemas.microsoft.com/office/powerpoint/2010/main" val="3544636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BAD0E2-36BE-4093-985C-3F342C910A01}" type="datetimeFigureOut">
              <a:rPr lang="en-US" smtClean="0"/>
              <a:t>7/12/2019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79E57C-F9D7-4505-B516-621110062C9D}" type="slidenum">
              <a:rPr lang="en-US" smtClean="0"/>
              <a:t>‹#›</a:t>
            </a:fld>
            <a:endParaRPr lang="en-US"/>
          </a:p>
        </p:txBody>
      </p:sp>
    </p:spTree>
    <p:extLst>
      <p:ext uri="{BB962C8B-B14F-4D97-AF65-F5344CB8AC3E}">
        <p14:creationId xmlns:p14="http://schemas.microsoft.com/office/powerpoint/2010/main" val="3836537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BAD0E2-36BE-4093-985C-3F342C910A01}" type="datetimeFigureOut">
              <a:rPr lang="en-US" smtClean="0"/>
              <a:t>7/12/2019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79E57C-F9D7-4505-B516-621110062C9D}" type="slidenum">
              <a:rPr lang="en-US" smtClean="0"/>
              <a:t>‹#›</a:t>
            </a:fld>
            <a:endParaRPr lang="en-US"/>
          </a:p>
        </p:txBody>
      </p:sp>
    </p:spTree>
    <p:extLst>
      <p:ext uri="{BB962C8B-B14F-4D97-AF65-F5344CB8AC3E}">
        <p14:creationId xmlns:p14="http://schemas.microsoft.com/office/powerpoint/2010/main" val="3881298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BAD0E2-36BE-4093-985C-3F342C910A01}" type="datetimeFigureOut">
              <a:rPr lang="en-US" smtClean="0"/>
              <a:t>7/12/2019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79E57C-F9D7-4505-B516-621110062C9D}" type="slidenum">
              <a:rPr lang="en-US" smtClean="0"/>
              <a:t>‹#›</a:t>
            </a:fld>
            <a:endParaRPr lang="en-US"/>
          </a:p>
        </p:txBody>
      </p:sp>
    </p:spTree>
    <p:extLst>
      <p:ext uri="{BB962C8B-B14F-4D97-AF65-F5344CB8AC3E}">
        <p14:creationId xmlns:p14="http://schemas.microsoft.com/office/powerpoint/2010/main" val="2197760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BAD0E2-36BE-4093-985C-3F342C910A01}" type="datetimeFigureOut">
              <a:rPr lang="en-US" smtClean="0"/>
              <a:t>7/12/2019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79E57C-F9D7-4505-B516-621110062C9D}" type="slidenum">
              <a:rPr lang="en-US" smtClean="0"/>
              <a:t>‹#›</a:t>
            </a:fld>
            <a:endParaRPr lang="en-US"/>
          </a:p>
        </p:txBody>
      </p:sp>
    </p:spTree>
    <p:extLst>
      <p:ext uri="{BB962C8B-B14F-4D97-AF65-F5344CB8AC3E}">
        <p14:creationId xmlns:p14="http://schemas.microsoft.com/office/powerpoint/2010/main" val="2854104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EBAD0E2-36BE-4093-985C-3F342C910A01}" type="datetimeFigureOut">
              <a:rPr lang="en-US" smtClean="0"/>
              <a:t>7/12/2019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79E57C-F9D7-4505-B516-621110062C9D}" type="slidenum">
              <a:rPr lang="en-US" smtClean="0"/>
              <a:t>‹#›</a:t>
            </a:fld>
            <a:endParaRPr lang="en-US"/>
          </a:p>
        </p:txBody>
      </p:sp>
    </p:spTree>
    <p:extLst>
      <p:ext uri="{BB962C8B-B14F-4D97-AF65-F5344CB8AC3E}">
        <p14:creationId xmlns:p14="http://schemas.microsoft.com/office/powerpoint/2010/main" val="143535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EBAD0E2-36BE-4093-985C-3F342C910A01}" type="datetimeFigureOut">
              <a:rPr lang="en-US" smtClean="0"/>
              <a:t>7/12/2019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79E57C-F9D7-4505-B516-621110062C9D}" type="slidenum">
              <a:rPr lang="en-US" smtClean="0"/>
              <a:t>‹#›</a:t>
            </a:fld>
            <a:endParaRPr lang="en-US"/>
          </a:p>
        </p:txBody>
      </p:sp>
    </p:spTree>
    <p:extLst>
      <p:ext uri="{BB962C8B-B14F-4D97-AF65-F5344CB8AC3E}">
        <p14:creationId xmlns:p14="http://schemas.microsoft.com/office/powerpoint/2010/main" val="2912537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EBAD0E2-36BE-4093-985C-3F342C910A01}" type="datetimeFigureOut">
              <a:rPr lang="en-US" smtClean="0"/>
              <a:t>7/12/2019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79E57C-F9D7-4505-B516-621110062C9D}" type="slidenum">
              <a:rPr lang="en-US" smtClean="0"/>
              <a:t>‹#›</a:t>
            </a:fld>
            <a:endParaRPr lang="en-US"/>
          </a:p>
        </p:txBody>
      </p:sp>
    </p:spTree>
    <p:extLst>
      <p:ext uri="{BB962C8B-B14F-4D97-AF65-F5344CB8AC3E}">
        <p14:creationId xmlns:p14="http://schemas.microsoft.com/office/powerpoint/2010/main" val="3942663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BAD0E2-36BE-4093-985C-3F342C910A01}" type="datetimeFigureOut">
              <a:rPr lang="en-US" smtClean="0"/>
              <a:t>7/12/2019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79E57C-F9D7-4505-B516-621110062C9D}" type="slidenum">
              <a:rPr lang="en-US" smtClean="0"/>
              <a:t>‹#›</a:t>
            </a:fld>
            <a:endParaRPr lang="en-US"/>
          </a:p>
        </p:txBody>
      </p:sp>
    </p:spTree>
    <p:extLst>
      <p:ext uri="{BB962C8B-B14F-4D97-AF65-F5344CB8AC3E}">
        <p14:creationId xmlns:p14="http://schemas.microsoft.com/office/powerpoint/2010/main" val="368704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BAD0E2-36BE-4093-985C-3F342C910A01}" type="datetimeFigureOut">
              <a:rPr lang="en-US" smtClean="0"/>
              <a:t>7/12/2019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79E57C-F9D7-4505-B516-621110062C9D}" type="slidenum">
              <a:rPr lang="en-US" smtClean="0"/>
              <a:t>‹#›</a:t>
            </a:fld>
            <a:endParaRPr lang="en-US"/>
          </a:p>
        </p:txBody>
      </p:sp>
    </p:spTree>
    <p:extLst>
      <p:ext uri="{BB962C8B-B14F-4D97-AF65-F5344CB8AC3E}">
        <p14:creationId xmlns:p14="http://schemas.microsoft.com/office/powerpoint/2010/main" val="3900887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BAD0E2-36BE-4093-985C-3F342C910A01}" type="datetimeFigureOut">
              <a:rPr lang="en-US" smtClean="0"/>
              <a:t>7/12/2019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79E57C-F9D7-4505-B516-621110062C9D}" type="slidenum">
              <a:rPr lang="en-US" smtClean="0"/>
              <a:t>‹#›</a:t>
            </a:fld>
            <a:endParaRPr lang="en-US"/>
          </a:p>
        </p:txBody>
      </p:sp>
    </p:spTree>
    <p:extLst>
      <p:ext uri="{BB962C8B-B14F-4D97-AF65-F5344CB8AC3E}">
        <p14:creationId xmlns:p14="http://schemas.microsoft.com/office/powerpoint/2010/main" val="2629795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BAD0E2-36BE-4093-985C-3F342C910A01}" type="datetimeFigureOut">
              <a:rPr lang="en-US" smtClean="0"/>
              <a:t>7/12/2019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79E57C-F9D7-4505-B516-621110062C9D}" type="slidenum">
              <a:rPr lang="en-US" smtClean="0"/>
              <a:t>‹#›</a:t>
            </a:fld>
            <a:endParaRPr lang="en-US"/>
          </a:p>
        </p:txBody>
      </p:sp>
    </p:spTree>
    <p:extLst>
      <p:ext uri="{BB962C8B-B14F-4D97-AF65-F5344CB8AC3E}">
        <p14:creationId xmlns:p14="http://schemas.microsoft.com/office/powerpoint/2010/main" val="23025340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t="-4000" r="-17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3293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2141837"/>
            <a:ext cx="9144000" cy="1938992"/>
          </a:xfrm>
          <a:prstGeom prst="rect">
            <a:avLst/>
          </a:prstGeom>
          <a:noFill/>
        </p:spPr>
        <p:txBody>
          <a:bodyPr wrap="square" rtlCol="0">
            <a:spAutoFit/>
          </a:bodyPr>
          <a:lstStyle/>
          <a:p>
            <a:pPr algn="ctr"/>
            <a:r>
              <a:rPr lang="en-US" sz="6000" b="1" dirty="0" smtClean="0">
                <a:solidFill>
                  <a:schemeClr val="bg1"/>
                </a:solidFill>
                <a:effectLst>
                  <a:outerShdw blurRad="38100" dist="38100" dir="2700000" algn="tl">
                    <a:srgbClr val="000000">
                      <a:alpha val="43137"/>
                    </a:srgbClr>
                  </a:outerShdw>
                </a:effectLst>
                <a:latin typeface="Arial Narrow" panose="020B0606020202030204" pitchFamily="34" charset="0"/>
              </a:rPr>
              <a:t>In times of trouble don’t believe the </a:t>
            </a:r>
            <a:r>
              <a:rPr lang="en-US" sz="6000" b="1" u="sng" dirty="0" smtClean="0">
                <a:solidFill>
                  <a:srgbClr val="FFFF00"/>
                </a:solidFill>
                <a:effectLst>
                  <a:outerShdw blurRad="38100" dist="38100" dir="2700000" algn="tl">
                    <a:srgbClr val="000000">
                      <a:alpha val="43137"/>
                    </a:srgbClr>
                  </a:outerShdw>
                </a:effectLst>
                <a:latin typeface="Arial Narrow" panose="020B0606020202030204" pitchFamily="34" charset="0"/>
              </a:rPr>
              <a:t>WORLD’S</a:t>
            </a:r>
            <a:r>
              <a:rPr lang="en-US" sz="6000" b="1" dirty="0" smtClean="0">
                <a:solidFill>
                  <a:schemeClr val="bg1"/>
                </a:solidFill>
                <a:effectLst>
                  <a:outerShdw blurRad="38100" dist="38100" dir="2700000" algn="tl">
                    <a:srgbClr val="000000">
                      <a:alpha val="43137"/>
                    </a:srgbClr>
                  </a:outerShdw>
                </a:effectLst>
                <a:latin typeface="Arial Narrow" panose="020B0606020202030204" pitchFamily="34" charset="0"/>
              </a:rPr>
              <a:t> </a:t>
            </a:r>
            <a:r>
              <a:rPr lang="en-US" sz="6000" b="1" u="sng" dirty="0" smtClean="0">
                <a:solidFill>
                  <a:srgbClr val="FFFF00"/>
                </a:solidFill>
                <a:effectLst>
                  <a:outerShdw blurRad="38100" dist="38100" dir="2700000" algn="tl">
                    <a:srgbClr val="000000">
                      <a:alpha val="43137"/>
                    </a:srgbClr>
                  </a:outerShdw>
                </a:effectLst>
                <a:latin typeface="Arial Narrow" panose="020B0606020202030204" pitchFamily="34" charset="0"/>
              </a:rPr>
              <a:t>LIES</a:t>
            </a:r>
            <a:r>
              <a:rPr lang="en-US" sz="6000" b="1" dirty="0" smtClean="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6000" b="1"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23766069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0000"/>
            <a:lum/>
          </a:blip>
          <a:srcRect/>
          <a:stretch>
            <a:fillRect t="-5000" r="-3000"/>
          </a:stretch>
        </a:blipFill>
        <a:effectLst/>
      </p:bgPr>
    </p:bg>
    <p:spTree>
      <p:nvGrpSpPr>
        <p:cNvPr id="1" name=""/>
        <p:cNvGrpSpPr/>
        <p:nvPr/>
      </p:nvGrpSpPr>
      <p:grpSpPr>
        <a:xfrm>
          <a:off x="0" y="0"/>
          <a:ext cx="0" cy="0"/>
          <a:chOff x="0" y="0"/>
          <a:chExt cx="0" cy="0"/>
        </a:xfrm>
      </p:grpSpPr>
      <p:sp>
        <p:nvSpPr>
          <p:cNvPr id="2" name="TextBox 1"/>
          <p:cNvSpPr txBox="1"/>
          <p:nvPr/>
        </p:nvSpPr>
        <p:spPr>
          <a:xfrm>
            <a:off x="0" y="148281"/>
            <a:ext cx="9144000" cy="3939540"/>
          </a:xfrm>
          <a:prstGeom prst="rect">
            <a:avLst/>
          </a:prstGeom>
          <a:noFill/>
        </p:spPr>
        <p:txBody>
          <a:bodyPr wrap="square" rtlCol="0">
            <a:spAutoFit/>
          </a:bodyPr>
          <a:lstStyle/>
          <a:p>
            <a:pPr algn="ctr"/>
            <a:r>
              <a:rPr lang="en-US" sz="5000" b="1" u="sng" dirty="0" smtClean="0">
                <a:solidFill>
                  <a:srgbClr val="C00000"/>
                </a:solidFill>
                <a:effectLst>
                  <a:outerShdw blurRad="38100" dist="38100" dir="2700000" algn="tl">
                    <a:srgbClr val="000000">
                      <a:alpha val="43137"/>
                    </a:srgbClr>
                  </a:outerShdw>
                </a:effectLst>
                <a:latin typeface="Arial Narrow" panose="020B0606020202030204" pitchFamily="34" charset="0"/>
              </a:rPr>
              <a:t>Isaiah 8:12</a:t>
            </a:r>
          </a:p>
          <a:p>
            <a:pPr algn="ctr"/>
            <a:r>
              <a:rPr lang="en-US" sz="5000" b="1" dirty="0" smtClean="0">
                <a:effectLst>
                  <a:outerShdw blurRad="38100" dist="38100" dir="2700000" algn="tl">
                    <a:srgbClr val="000000">
                      <a:alpha val="43137"/>
                    </a:srgbClr>
                  </a:outerShdw>
                </a:effectLst>
                <a:latin typeface="Arial Narrow" panose="020B0606020202030204" pitchFamily="34" charset="0"/>
              </a:rPr>
              <a:t>“Do not say, ‘A conspiracy,’ Concerning all that this people call a conspiracy, </a:t>
            </a:r>
            <a:r>
              <a:rPr lang="en-US" sz="5000" b="1" dirty="0">
                <a:effectLst>
                  <a:outerShdw blurRad="38100" dist="38100" dir="2700000" algn="tl">
                    <a:srgbClr val="000000">
                      <a:alpha val="43137"/>
                    </a:srgbClr>
                  </a:outerShdw>
                </a:effectLst>
                <a:latin typeface="Arial Narrow" panose="020B0606020202030204" pitchFamily="34" charset="0"/>
              </a:rPr>
              <a:t>n</a:t>
            </a:r>
            <a:r>
              <a:rPr lang="en-US" sz="5000" b="1" dirty="0" smtClean="0">
                <a:effectLst>
                  <a:outerShdw blurRad="38100" dist="38100" dir="2700000" algn="tl">
                    <a:srgbClr val="000000">
                      <a:alpha val="43137"/>
                    </a:srgbClr>
                  </a:outerShdw>
                </a:effectLst>
                <a:latin typeface="Arial Narrow" panose="020B0606020202030204" pitchFamily="34" charset="0"/>
              </a:rPr>
              <a:t>or be afraid of their threats, nor be troubled.</a:t>
            </a:r>
            <a:endParaRPr lang="en-US" sz="5000" b="1" dirty="0">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32525064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2141837"/>
            <a:ext cx="9144000" cy="1938992"/>
          </a:xfrm>
          <a:prstGeom prst="rect">
            <a:avLst/>
          </a:prstGeom>
          <a:noFill/>
        </p:spPr>
        <p:txBody>
          <a:bodyPr wrap="square" rtlCol="0">
            <a:spAutoFit/>
          </a:bodyPr>
          <a:lstStyle/>
          <a:p>
            <a:pPr algn="ctr"/>
            <a:r>
              <a:rPr lang="en-US" sz="6000" b="1" dirty="0" smtClean="0">
                <a:solidFill>
                  <a:schemeClr val="bg1"/>
                </a:solidFill>
                <a:effectLst>
                  <a:outerShdw blurRad="38100" dist="38100" dir="2700000" algn="tl">
                    <a:srgbClr val="000000">
                      <a:alpha val="43137"/>
                    </a:srgbClr>
                  </a:outerShdw>
                </a:effectLst>
                <a:latin typeface="Arial Narrow" panose="020B0606020202030204" pitchFamily="34" charset="0"/>
              </a:rPr>
              <a:t>In times of trouble </a:t>
            </a:r>
          </a:p>
          <a:p>
            <a:pPr algn="ctr"/>
            <a:r>
              <a:rPr lang="en-US" sz="6000" b="1" u="sng" dirty="0" smtClean="0">
                <a:solidFill>
                  <a:srgbClr val="FFFF00"/>
                </a:solidFill>
                <a:effectLst>
                  <a:outerShdw blurRad="38100" dist="38100" dir="2700000" algn="tl">
                    <a:srgbClr val="000000">
                      <a:alpha val="43137"/>
                    </a:srgbClr>
                  </a:outerShdw>
                </a:effectLst>
                <a:latin typeface="Arial Narrow" panose="020B0606020202030204" pitchFamily="34" charset="0"/>
              </a:rPr>
              <a:t>HALLOW</a:t>
            </a:r>
            <a:r>
              <a:rPr lang="en-US" sz="6000" b="1" dirty="0" smtClean="0">
                <a:solidFill>
                  <a:schemeClr val="bg1"/>
                </a:solidFill>
                <a:effectLst>
                  <a:outerShdw blurRad="38100" dist="38100" dir="2700000" algn="tl">
                    <a:srgbClr val="000000">
                      <a:alpha val="43137"/>
                    </a:srgbClr>
                  </a:outerShdw>
                </a:effectLst>
                <a:latin typeface="Arial Narrow" panose="020B0606020202030204" pitchFamily="34" charset="0"/>
              </a:rPr>
              <a:t> the Lord.</a:t>
            </a:r>
            <a:endParaRPr lang="en-US" sz="6000" b="1"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33124912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0000"/>
            <a:lum/>
          </a:blip>
          <a:srcRect/>
          <a:stretch>
            <a:fillRect t="-5000" r="-3000"/>
          </a:stretch>
        </a:blipFill>
        <a:effectLst/>
      </p:bgPr>
    </p:bg>
    <p:spTree>
      <p:nvGrpSpPr>
        <p:cNvPr id="1" name=""/>
        <p:cNvGrpSpPr/>
        <p:nvPr/>
      </p:nvGrpSpPr>
      <p:grpSpPr>
        <a:xfrm>
          <a:off x="0" y="0"/>
          <a:ext cx="0" cy="0"/>
          <a:chOff x="0" y="0"/>
          <a:chExt cx="0" cy="0"/>
        </a:xfrm>
      </p:grpSpPr>
      <p:sp>
        <p:nvSpPr>
          <p:cNvPr id="2" name="TextBox 1"/>
          <p:cNvSpPr txBox="1"/>
          <p:nvPr/>
        </p:nvSpPr>
        <p:spPr>
          <a:xfrm>
            <a:off x="0" y="148281"/>
            <a:ext cx="9144000" cy="3170099"/>
          </a:xfrm>
          <a:prstGeom prst="rect">
            <a:avLst/>
          </a:prstGeom>
          <a:noFill/>
        </p:spPr>
        <p:txBody>
          <a:bodyPr wrap="square" rtlCol="0">
            <a:spAutoFit/>
          </a:bodyPr>
          <a:lstStyle/>
          <a:p>
            <a:pPr algn="ctr"/>
            <a:r>
              <a:rPr lang="en-US" sz="5000" b="1" u="sng" dirty="0" smtClean="0">
                <a:solidFill>
                  <a:srgbClr val="C00000"/>
                </a:solidFill>
                <a:effectLst>
                  <a:outerShdw blurRad="38100" dist="38100" dir="2700000" algn="tl">
                    <a:srgbClr val="000000">
                      <a:alpha val="43137"/>
                    </a:srgbClr>
                  </a:outerShdw>
                </a:effectLst>
                <a:latin typeface="Arial Narrow" panose="020B0606020202030204" pitchFamily="34" charset="0"/>
              </a:rPr>
              <a:t>Isaiah 8:13</a:t>
            </a:r>
          </a:p>
          <a:p>
            <a:pPr algn="ctr"/>
            <a:r>
              <a:rPr lang="en-US" sz="5000" b="1" dirty="0" smtClean="0">
                <a:effectLst>
                  <a:outerShdw blurRad="38100" dist="38100" dir="2700000" algn="tl">
                    <a:srgbClr val="000000">
                      <a:alpha val="43137"/>
                    </a:srgbClr>
                  </a:outerShdw>
                </a:effectLst>
                <a:latin typeface="Arial Narrow" panose="020B0606020202030204" pitchFamily="34" charset="0"/>
              </a:rPr>
              <a:t>The Lord of hosts, Him you shall hallow; Let Him be your fear, </a:t>
            </a:r>
          </a:p>
          <a:p>
            <a:pPr algn="ctr"/>
            <a:r>
              <a:rPr lang="en-US" sz="5000" b="1" dirty="0" smtClean="0">
                <a:effectLst>
                  <a:outerShdw blurRad="38100" dist="38100" dir="2700000" algn="tl">
                    <a:srgbClr val="000000">
                      <a:alpha val="43137"/>
                    </a:srgbClr>
                  </a:outerShdw>
                </a:effectLst>
                <a:latin typeface="Arial Narrow" panose="020B0606020202030204" pitchFamily="34" charset="0"/>
              </a:rPr>
              <a:t>and let Him be your dread.</a:t>
            </a:r>
            <a:endParaRPr lang="en-US" sz="5000" b="1" dirty="0">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39715541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0000"/>
            <a:lum/>
          </a:blip>
          <a:srcRect/>
          <a:stretch>
            <a:fillRect t="-5000" r="-3000"/>
          </a:stretch>
        </a:blipFill>
        <a:effectLst/>
      </p:bgPr>
    </p:bg>
    <p:spTree>
      <p:nvGrpSpPr>
        <p:cNvPr id="1" name=""/>
        <p:cNvGrpSpPr/>
        <p:nvPr/>
      </p:nvGrpSpPr>
      <p:grpSpPr>
        <a:xfrm>
          <a:off x="0" y="0"/>
          <a:ext cx="0" cy="0"/>
          <a:chOff x="0" y="0"/>
          <a:chExt cx="0" cy="0"/>
        </a:xfrm>
      </p:grpSpPr>
      <p:sp>
        <p:nvSpPr>
          <p:cNvPr id="2" name="TextBox 1"/>
          <p:cNvSpPr txBox="1"/>
          <p:nvPr/>
        </p:nvSpPr>
        <p:spPr>
          <a:xfrm>
            <a:off x="0" y="148281"/>
            <a:ext cx="9144000" cy="4708981"/>
          </a:xfrm>
          <a:prstGeom prst="rect">
            <a:avLst/>
          </a:prstGeom>
          <a:noFill/>
        </p:spPr>
        <p:txBody>
          <a:bodyPr wrap="square" rtlCol="0">
            <a:spAutoFit/>
          </a:bodyPr>
          <a:lstStyle/>
          <a:p>
            <a:pPr algn="ctr"/>
            <a:r>
              <a:rPr lang="en-US" sz="5000" b="1" u="sng" dirty="0" smtClean="0">
                <a:solidFill>
                  <a:srgbClr val="C00000"/>
                </a:solidFill>
                <a:effectLst>
                  <a:outerShdw blurRad="38100" dist="38100" dir="2700000" algn="tl">
                    <a:srgbClr val="000000">
                      <a:alpha val="43137"/>
                    </a:srgbClr>
                  </a:outerShdw>
                </a:effectLst>
                <a:latin typeface="Arial Narrow" panose="020B0606020202030204" pitchFamily="34" charset="0"/>
              </a:rPr>
              <a:t>Isaiah 29:15</a:t>
            </a:r>
          </a:p>
          <a:p>
            <a:pPr algn="ctr"/>
            <a:r>
              <a:rPr lang="en-US" sz="5000" b="1" dirty="0" smtClean="0">
                <a:effectLst>
                  <a:outerShdw blurRad="38100" dist="38100" dir="2700000" algn="tl">
                    <a:srgbClr val="000000">
                      <a:alpha val="43137"/>
                    </a:srgbClr>
                  </a:outerShdw>
                </a:effectLst>
                <a:latin typeface="Arial Narrow" panose="020B0606020202030204" pitchFamily="34" charset="0"/>
              </a:rPr>
              <a:t>Woe to those who seek deep </a:t>
            </a:r>
          </a:p>
          <a:p>
            <a:pPr algn="ctr"/>
            <a:r>
              <a:rPr lang="en-US" sz="5000" b="1" dirty="0" smtClean="0">
                <a:effectLst>
                  <a:outerShdw blurRad="38100" dist="38100" dir="2700000" algn="tl">
                    <a:srgbClr val="000000">
                      <a:alpha val="43137"/>
                    </a:srgbClr>
                  </a:outerShdw>
                </a:effectLst>
                <a:latin typeface="Arial Narrow" panose="020B0606020202030204" pitchFamily="34" charset="0"/>
              </a:rPr>
              <a:t>to hide their counsel far from the Lord, and their works are in the dark; They say, “Who sees us?” and, “Who knows us?” </a:t>
            </a:r>
            <a:endParaRPr lang="en-US" sz="5000" b="1" dirty="0">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13398486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0000"/>
            <a:lum/>
          </a:blip>
          <a:srcRect/>
          <a:stretch>
            <a:fillRect t="-5000" r="-3000"/>
          </a:stretch>
        </a:blipFill>
        <a:effectLst/>
      </p:bgPr>
    </p:bg>
    <p:spTree>
      <p:nvGrpSpPr>
        <p:cNvPr id="1" name=""/>
        <p:cNvGrpSpPr/>
        <p:nvPr/>
      </p:nvGrpSpPr>
      <p:grpSpPr>
        <a:xfrm>
          <a:off x="0" y="0"/>
          <a:ext cx="0" cy="0"/>
          <a:chOff x="0" y="0"/>
          <a:chExt cx="0" cy="0"/>
        </a:xfrm>
      </p:grpSpPr>
      <p:sp>
        <p:nvSpPr>
          <p:cNvPr id="2" name="TextBox 1"/>
          <p:cNvSpPr txBox="1"/>
          <p:nvPr/>
        </p:nvSpPr>
        <p:spPr>
          <a:xfrm>
            <a:off x="0" y="148281"/>
            <a:ext cx="9144000" cy="6032421"/>
          </a:xfrm>
          <a:prstGeom prst="rect">
            <a:avLst/>
          </a:prstGeom>
          <a:noFill/>
        </p:spPr>
        <p:txBody>
          <a:bodyPr wrap="square" rtlCol="0">
            <a:spAutoFit/>
          </a:bodyPr>
          <a:lstStyle/>
          <a:p>
            <a:pPr algn="ctr"/>
            <a:r>
              <a:rPr lang="en-US" sz="5000" b="1" u="sng" dirty="0" smtClean="0">
                <a:solidFill>
                  <a:srgbClr val="C00000"/>
                </a:solidFill>
                <a:effectLst>
                  <a:outerShdw blurRad="38100" dist="38100" dir="2700000" algn="tl">
                    <a:srgbClr val="000000">
                      <a:alpha val="43137"/>
                    </a:srgbClr>
                  </a:outerShdw>
                </a:effectLst>
                <a:latin typeface="Arial Narrow" panose="020B0606020202030204" pitchFamily="34" charset="0"/>
              </a:rPr>
              <a:t>Isaiah 29:16</a:t>
            </a:r>
          </a:p>
          <a:p>
            <a:pPr algn="ctr"/>
            <a:r>
              <a:rPr lang="en-US" sz="4800" b="1" dirty="0" smtClean="0">
                <a:effectLst>
                  <a:outerShdw blurRad="38100" dist="38100" dir="2700000" algn="tl">
                    <a:srgbClr val="000000">
                      <a:alpha val="43137"/>
                    </a:srgbClr>
                  </a:outerShdw>
                </a:effectLst>
                <a:latin typeface="Arial Narrow" panose="020B0606020202030204" pitchFamily="34" charset="0"/>
              </a:rPr>
              <a:t>Surely you have things turned around! Shall the potter be esteemed as the clay; For shall the thing made say of him who made it, “He did not make me”? Or shall the thing formed say of him who formed it, “He has no understanding”?</a:t>
            </a:r>
            <a:endParaRPr lang="en-US" sz="4800" b="1" dirty="0">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33473745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532236"/>
            <a:ext cx="9144000" cy="3785652"/>
          </a:xfrm>
          <a:prstGeom prst="rect">
            <a:avLst/>
          </a:prstGeom>
          <a:noFill/>
        </p:spPr>
        <p:txBody>
          <a:bodyPr wrap="square" rtlCol="0">
            <a:spAutoFit/>
          </a:bodyPr>
          <a:lstStyle/>
          <a:p>
            <a:pPr algn="ctr"/>
            <a:r>
              <a:rPr lang="en-US" sz="6000" b="1" dirty="0" smtClean="0">
                <a:solidFill>
                  <a:schemeClr val="bg1"/>
                </a:solidFill>
                <a:effectLst>
                  <a:outerShdw blurRad="38100" dist="38100" dir="2700000" algn="tl">
                    <a:srgbClr val="000000">
                      <a:alpha val="43137"/>
                    </a:srgbClr>
                  </a:outerShdw>
                </a:effectLst>
                <a:latin typeface="Arial Narrow" panose="020B0606020202030204" pitchFamily="34" charset="0"/>
              </a:rPr>
              <a:t>In times of trouble </a:t>
            </a:r>
          </a:p>
          <a:p>
            <a:pPr algn="ctr"/>
            <a:r>
              <a:rPr lang="en-US" sz="6000" b="1" dirty="0" smtClean="0">
                <a:solidFill>
                  <a:schemeClr val="bg1"/>
                </a:solidFill>
                <a:effectLst>
                  <a:outerShdw blurRad="38100" dist="38100" dir="2700000" algn="tl">
                    <a:srgbClr val="000000">
                      <a:alpha val="43137"/>
                    </a:srgbClr>
                  </a:outerShdw>
                </a:effectLst>
                <a:latin typeface="Arial Narrow" panose="020B0606020202030204" pitchFamily="34" charset="0"/>
              </a:rPr>
              <a:t>even the </a:t>
            </a:r>
            <a:r>
              <a:rPr lang="en-US" sz="6000" b="1" u="sng" dirty="0" smtClean="0">
                <a:solidFill>
                  <a:srgbClr val="FFFF00"/>
                </a:solidFill>
                <a:effectLst>
                  <a:outerShdw blurRad="38100" dist="38100" dir="2700000" algn="tl">
                    <a:srgbClr val="000000">
                      <a:alpha val="43137"/>
                    </a:srgbClr>
                  </a:outerShdw>
                </a:effectLst>
                <a:latin typeface="Arial Narrow" panose="020B0606020202030204" pitchFamily="34" charset="0"/>
              </a:rPr>
              <a:t>ENEMY</a:t>
            </a:r>
            <a:r>
              <a:rPr lang="en-US" sz="6000" b="1" dirty="0" smtClean="0">
                <a:solidFill>
                  <a:schemeClr val="bg1"/>
                </a:solidFill>
                <a:effectLst>
                  <a:outerShdw blurRad="38100" dist="38100" dir="2700000" algn="tl">
                    <a:srgbClr val="000000">
                      <a:alpha val="43137"/>
                    </a:srgbClr>
                  </a:outerShdw>
                </a:effectLst>
                <a:latin typeface="Arial Narrow" panose="020B0606020202030204" pitchFamily="34" charset="0"/>
              </a:rPr>
              <a:t> can </a:t>
            </a:r>
          </a:p>
          <a:p>
            <a:pPr algn="ctr"/>
            <a:r>
              <a:rPr lang="en-US" sz="6000" b="1" dirty="0" smtClean="0">
                <a:solidFill>
                  <a:schemeClr val="bg1"/>
                </a:solidFill>
                <a:effectLst>
                  <a:outerShdw blurRad="38100" dist="38100" dir="2700000" algn="tl">
                    <a:srgbClr val="000000">
                      <a:alpha val="43137"/>
                    </a:srgbClr>
                  </a:outerShdw>
                </a:effectLst>
                <a:latin typeface="Arial Narrow" panose="020B0606020202030204" pitchFamily="34" charset="0"/>
              </a:rPr>
              <a:t>be an </a:t>
            </a:r>
            <a:r>
              <a:rPr lang="en-US" sz="6000" b="1" u="sng" dirty="0" smtClean="0">
                <a:solidFill>
                  <a:srgbClr val="FFFF00"/>
                </a:solidFill>
                <a:effectLst>
                  <a:outerShdw blurRad="38100" dist="38100" dir="2700000" algn="tl">
                    <a:srgbClr val="000000">
                      <a:alpha val="43137"/>
                    </a:srgbClr>
                  </a:outerShdw>
                </a:effectLst>
                <a:latin typeface="Arial Narrow" panose="020B0606020202030204" pitchFamily="34" charset="0"/>
              </a:rPr>
              <a:t>INSTRUMENT</a:t>
            </a:r>
            <a:r>
              <a:rPr lang="en-US" sz="6000" b="1" dirty="0" smtClean="0">
                <a:solidFill>
                  <a:schemeClr val="bg1"/>
                </a:solidFill>
                <a:effectLst>
                  <a:outerShdw blurRad="38100" dist="38100" dir="2700000" algn="tl">
                    <a:srgbClr val="000000">
                      <a:alpha val="43137"/>
                    </a:srgbClr>
                  </a:outerShdw>
                </a:effectLst>
                <a:latin typeface="Arial Narrow" panose="020B0606020202030204" pitchFamily="34" charset="0"/>
              </a:rPr>
              <a:t> in </a:t>
            </a:r>
          </a:p>
          <a:p>
            <a:pPr algn="ctr"/>
            <a:r>
              <a:rPr lang="en-US" sz="6000" b="1" dirty="0" smtClean="0">
                <a:solidFill>
                  <a:schemeClr val="bg1"/>
                </a:solidFill>
                <a:effectLst>
                  <a:outerShdw blurRad="38100" dist="38100" dir="2700000" algn="tl">
                    <a:srgbClr val="000000">
                      <a:alpha val="43137"/>
                    </a:srgbClr>
                  </a:outerShdw>
                </a:effectLst>
                <a:latin typeface="Arial Narrow" panose="020B0606020202030204" pitchFamily="34" charset="0"/>
              </a:rPr>
              <a:t>God’s hand.</a:t>
            </a:r>
            <a:endParaRPr lang="en-US" sz="6000" b="1"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9167457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0000"/>
            <a:lum/>
          </a:blip>
          <a:srcRect/>
          <a:stretch>
            <a:fillRect t="-5000" r="-3000"/>
          </a:stretch>
        </a:blipFill>
        <a:effectLst/>
      </p:bgPr>
    </p:bg>
    <p:spTree>
      <p:nvGrpSpPr>
        <p:cNvPr id="1" name=""/>
        <p:cNvGrpSpPr/>
        <p:nvPr/>
      </p:nvGrpSpPr>
      <p:grpSpPr>
        <a:xfrm>
          <a:off x="0" y="0"/>
          <a:ext cx="0" cy="0"/>
          <a:chOff x="0" y="0"/>
          <a:chExt cx="0" cy="0"/>
        </a:xfrm>
      </p:grpSpPr>
      <p:sp>
        <p:nvSpPr>
          <p:cNvPr id="2" name="TextBox 1"/>
          <p:cNvSpPr txBox="1"/>
          <p:nvPr/>
        </p:nvSpPr>
        <p:spPr>
          <a:xfrm>
            <a:off x="0" y="148281"/>
            <a:ext cx="9144000" cy="3170099"/>
          </a:xfrm>
          <a:prstGeom prst="rect">
            <a:avLst/>
          </a:prstGeom>
          <a:noFill/>
        </p:spPr>
        <p:txBody>
          <a:bodyPr wrap="square" rtlCol="0">
            <a:spAutoFit/>
          </a:bodyPr>
          <a:lstStyle/>
          <a:p>
            <a:pPr algn="ctr"/>
            <a:r>
              <a:rPr lang="en-US" sz="5000" b="1" u="sng" dirty="0" smtClean="0">
                <a:solidFill>
                  <a:srgbClr val="C00000"/>
                </a:solidFill>
                <a:effectLst>
                  <a:outerShdw blurRad="38100" dist="38100" dir="2700000" algn="tl">
                    <a:srgbClr val="000000">
                      <a:alpha val="43137"/>
                    </a:srgbClr>
                  </a:outerShdw>
                </a:effectLst>
                <a:latin typeface="Arial Narrow" panose="020B0606020202030204" pitchFamily="34" charset="0"/>
              </a:rPr>
              <a:t>Isaiah 10:5</a:t>
            </a:r>
          </a:p>
          <a:p>
            <a:pPr algn="ctr"/>
            <a:r>
              <a:rPr lang="en-US" sz="5000" b="1" dirty="0" smtClean="0">
                <a:effectLst>
                  <a:outerShdw blurRad="38100" dist="38100" dir="2700000" algn="tl">
                    <a:srgbClr val="000000">
                      <a:alpha val="43137"/>
                    </a:srgbClr>
                  </a:outerShdw>
                </a:effectLst>
                <a:latin typeface="Arial Narrow" panose="020B0606020202030204" pitchFamily="34" charset="0"/>
              </a:rPr>
              <a:t>“Woe to Assyria, the rod of My anger and the staff in whose hand is My indignation.</a:t>
            </a:r>
            <a:endParaRPr lang="en-US" sz="5000" b="1" dirty="0">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295088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2372496"/>
            <a:ext cx="9144000" cy="1938992"/>
          </a:xfrm>
          <a:prstGeom prst="rect">
            <a:avLst/>
          </a:prstGeom>
          <a:noFill/>
        </p:spPr>
        <p:txBody>
          <a:bodyPr wrap="square" rtlCol="0">
            <a:spAutoFit/>
          </a:bodyPr>
          <a:lstStyle/>
          <a:p>
            <a:pPr algn="ctr"/>
            <a:r>
              <a:rPr lang="en-US" sz="6000" b="1" dirty="0" smtClean="0">
                <a:solidFill>
                  <a:schemeClr val="bg1"/>
                </a:solidFill>
                <a:effectLst>
                  <a:outerShdw blurRad="38100" dist="38100" dir="2700000" algn="tl">
                    <a:srgbClr val="000000">
                      <a:alpha val="43137"/>
                    </a:srgbClr>
                  </a:outerShdw>
                </a:effectLst>
                <a:latin typeface="Arial Narrow" panose="020B0606020202030204" pitchFamily="34" charset="0"/>
              </a:rPr>
              <a:t>In times of trouble have </a:t>
            </a:r>
            <a:r>
              <a:rPr lang="en-US" sz="6000" b="1" u="sng" dirty="0" smtClean="0">
                <a:solidFill>
                  <a:srgbClr val="FFFF00"/>
                </a:solidFill>
                <a:effectLst>
                  <a:outerShdw blurRad="38100" dist="38100" dir="2700000" algn="tl">
                    <a:srgbClr val="000000">
                      <a:alpha val="43137"/>
                    </a:srgbClr>
                  </a:outerShdw>
                </a:effectLst>
                <a:latin typeface="Arial Narrow" panose="020B0606020202030204" pitchFamily="34" charset="0"/>
              </a:rPr>
              <a:t>GODLY</a:t>
            </a:r>
            <a:r>
              <a:rPr lang="en-US" sz="6000" b="1" dirty="0" smtClean="0">
                <a:solidFill>
                  <a:schemeClr val="bg1"/>
                </a:solidFill>
                <a:effectLst>
                  <a:outerShdw blurRad="38100" dist="38100" dir="2700000" algn="tl">
                    <a:srgbClr val="000000">
                      <a:alpha val="43137"/>
                    </a:srgbClr>
                  </a:outerShdw>
                </a:effectLst>
                <a:latin typeface="Arial Narrow" panose="020B0606020202030204" pitchFamily="34" charset="0"/>
              </a:rPr>
              <a:t> </a:t>
            </a:r>
            <a:r>
              <a:rPr lang="en-US" sz="6000" b="1" u="sng" dirty="0" smtClean="0">
                <a:solidFill>
                  <a:srgbClr val="FFFF00"/>
                </a:solidFill>
                <a:effectLst>
                  <a:outerShdw blurRad="38100" dist="38100" dir="2700000" algn="tl">
                    <a:srgbClr val="000000">
                      <a:alpha val="43137"/>
                    </a:srgbClr>
                  </a:outerShdw>
                </a:effectLst>
                <a:latin typeface="Arial Narrow" panose="020B0606020202030204" pitchFamily="34" charset="0"/>
              </a:rPr>
              <a:t>FEAR</a:t>
            </a:r>
            <a:r>
              <a:rPr lang="en-US" sz="6000" b="1" dirty="0" smtClean="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6000" b="1"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16941636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0000"/>
            <a:lum/>
          </a:blip>
          <a:srcRect/>
          <a:stretch>
            <a:fillRect t="-5000" r="-3000"/>
          </a:stretch>
        </a:blipFill>
        <a:effectLst/>
      </p:bgPr>
    </p:bg>
    <p:spTree>
      <p:nvGrpSpPr>
        <p:cNvPr id="1" name=""/>
        <p:cNvGrpSpPr/>
        <p:nvPr/>
      </p:nvGrpSpPr>
      <p:grpSpPr>
        <a:xfrm>
          <a:off x="0" y="0"/>
          <a:ext cx="0" cy="0"/>
          <a:chOff x="0" y="0"/>
          <a:chExt cx="0" cy="0"/>
        </a:xfrm>
      </p:grpSpPr>
      <p:sp>
        <p:nvSpPr>
          <p:cNvPr id="2" name="TextBox 1"/>
          <p:cNvSpPr txBox="1"/>
          <p:nvPr/>
        </p:nvSpPr>
        <p:spPr>
          <a:xfrm>
            <a:off x="0" y="148281"/>
            <a:ext cx="9144000" cy="3170099"/>
          </a:xfrm>
          <a:prstGeom prst="rect">
            <a:avLst/>
          </a:prstGeom>
          <a:noFill/>
        </p:spPr>
        <p:txBody>
          <a:bodyPr wrap="square" rtlCol="0">
            <a:spAutoFit/>
          </a:bodyPr>
          <a:lstStyle/>
          <a:p>
            <a:pPr algn="ctr"/>
            <a:r>
              <a:rPr lang="en-US" sz="5000" b="1" u="sng" dirty="0" smtClean="0">
                <a:solidFill>
                  <a:srgbClr val="C00000"/>
                </a:solidFill>
                <a:effectLst>
                  <a:outerShdw blurRad="38100" dist="38100" dir="2700000" algn="tl">
                    <a:srgbClr val="000000">
                      <a:alpha val="43137"/>
                    </a:srgbClr>
                  </a:outerShdw>
                </a:effectLst>
                <a:latin typeface="Arial Narrow" panose="020B0606020202030204" pitchFamily="34" charset="0"/>
              </a:rPr>
              <a:t>Isaiah 8:13</a:t>
            </a:r>
          </a:p>
          <a:p>
            <a:pPr algn="ctr"/>
            <a:r>
              <a:rPr lang="en-US" sz="5000" b="1" dirty="0" smtClean="0">
                <a:effectLst>
                  <a:outerShdw blurRad="38100" dist="38100" dir="2700000" algn="tl">
                    <a:srgbClr val="000000">
                      <a:alpha val="43137"/>
                    </a:srgbClr>
                  </a:outerShdw>
                </a:effectLst>
                <a:latin typeface="Arial Narrow" panose="020B0606020202030204" pitchFamily="34" charset="0"/>
              </a:rPr>
              <a:t>The Lord of hosts, Him you shall hallow; Let Him be your fear, </a:t>
            </a:r>
          </a:p>
          <a:p>
            <a:pPr algn="ctr"/>
            <a:r>
              <a:rPr lang="en-US" sz="5000" b="1" dirty="0" smtClean="0">
                <a:effectLst>
                  <a:outerShdw blurRad="38100" dist="38100" dir="2700000" algn="tl">
                    <a:srgbClr val="000000">
                      <a:alpha val="43137"/>
                    </a:srgbClr>
                  </a:outerShdw>
                </a:effectLst>
                <a:latin typeface="Arial Narrow" panose="020B0606020202030204" pitchFamily="34" charset="0"/>
              </a:rPr>
              <a:t>and let Him be your dread. </a:t>
            </a:r>
            <a:endParaRPr lang="en-US" sz="5000" b="1" dirty="0">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9798772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0000"/>
            <a:lum/>
          </a:blip>
          <a:srcRect/>
          <a:stretch>
            <a:fillRect t="-5000" r="-3000"/>
          </a:stretch>
        </a:blipFill>
        <a:effectLst/>
      </p:bgPr>
    </p:bg>
    <p:spTree>
      <p:nvGrpSpPr>
        <p:cNvPr id="1" name=""/>
        <p:cNvGrpSpPr/>
        <p:nvPr/>
      </p:nvGrpSpPr>
      <p:grpSpPr>
        <a:xfrm>
          <a:off x="0" y="0"/>
          <a:ext cx="0" cy="0"/>
          <a:chOff x="0" y="0"/>
          <a:chExt cx="0" cy="0"/>
        </a:xfrm>
      </p:grpSpPr>
      <p:sp>
        <p:nvSpPr>
          <p:cNvPr id="2" name="TextBox 1"/>
          <p:cNvSpPr txBox="1"/>
          <p:nvPr/>
        </p:nvSpPr>
        <p:spPr>
          <a:xfrm>
            <a:off x="0" y="148281"/>
            <a:ext cx="9144000" cy="3170099"/>
          </a:xfrm>
          <a:prstGeom prst="rect">
            <a:avLst/>
          </a:prstGeom>
          <a:noFill/>
        </p:spPr>
        <p:txBody>
          <a:bodyPr wrap="square" rtlCol="0">
            <a:spAutoFit/>
          </a:bodyPr>
          <a:lstStyle/>
          <a:p>
            <a:pPr algn="ctr"/>
            <a:r>
              <a:rPr lang="en-US" sz="5000" b="1" u="sng" dirty="0" smtClean="0">
                <a:solidFill>
                  <a:srgbClr val="C00000"/>
                </a:solidFill>
                <a:effectLst>
                  <a:outerShdw blurRad="38100" dist="38100" dir="2700000" algn="tl">
                    <a:srgbClr val="000000">
                      <a:alpha val="43137"/>
                    </a:srgbClr>
                  </a:outerShdw>
                </a:effectLst>
                <a:latin typeface="Arial Narrow" panose="020B0606020202030204" pitchFamily="34" charset="0"/>
              </a:rPr>
              <a:t>Isaiah 8:11</a:t>
            </a:r>
          </a:p>
          <a:p>
            <a:pPr algn="ctr"/>
            <a:r>
              <a:rPr lang="en-US" sz="5000" b="1" dirty="0" smtClean="0">
                <a:effectLst>
                  <a:outerShdw blurRad="38100" dist="38100" dir="2700000" algn="tl">
                    <a:srgbClr val="000000">
                      <a:alpha val="43137"/>
                    </a:srgbClr>
                  </a:outerShdw>
                </a:effectLst>
                <a:latin typeface="Arial Narrow" panose="020B0606020202030204" pitchFamily="34" charset="0"/>
              </a:rPr>
              <a:t>For the Lord spoke thus to me with a strong hand, and instructed me…”</a:t>
            </a:r>
            <a:endParaRPr lang="en-US" sz="5000" b="1" dirty="0">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15795487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0000"/>
            <a:lum/>
          </a:blip>
          <a:srcRect/>
          <a:stretch>
            <a:fillRect t="-5000" r="-3000"/>
          </a:stretch>
        </a:blipFill>
        <a:effectLst/>
      </p:bgPr>
    </p:bg>
    <p:spTree>
      <p:nvGrpSpPr>
        <p:cNvPr id="1" name=""/>
        <p:cNvGrpSpPr/>
        <p:nvPr/>
      </p:nvGrpSpPr>
      <p:grpSpPr>
        <a:xfrm>
          <a:off x="0" y="0"/>
          <a:ext cx="0" cy="0"/>
          <a:chOff x="0" y="0"/>
          <a:chExt cx="0" cy="0"/>
        </a:xfrm>
      </p:grpSpPr>
      <p:sp>
        <p:nvSpPr>
          <p:cNvPr id="2" name="TextBox 1"/>
          <p:cNvSpPr txBox="1"/>
          <p:nvPr/>
        </p:nvSpPr>
        <p:spPr>
          <a:xfrm>
            <a:off x="0" y="148281"/>
            <a:ext cx="9144000" cy="4708981"/>
          </a:xfrm>
          <a:prstGeom prst="rect">
            <a:avLst/>
          </a:prstGeom>
          <a:noFill/>
        </p:spPr>
        <p:txBody>
          <a:bodyPr wrap="square" rtlCol="0">
            <a:spAutoFit/>
          </a:bodyPr>
          <a:lstStyle/>
          <a:p>
            <a:pPr algn="ctr"/>
            <a:r>
              <a:rPr lang="en-US" sz="5000" b="1" u="sng" dirty="0" smtClean="0">
                <a:solidFill>
                  <a:srgbClr val="C00000"/>
                </a:solidFill>
                <a:effectLst>
                  <a:outerShdw blurRad="38100" dist="38100" dir="2700000" algn="tl">
                    <a:srgbClr val="000000">
                      <a:alpha val="43137"/>
                    </a:srgbClr>
                  </a:outerShdw>
                </a:effectLst>
                <a:latin typeface="Arial Narrow" panose="020B0606020202030204" pitchFamily="34" charset="0"/>
              </a:rPr>
              <a:t>Isaiah 8:14</a:t>
            </a:r>
          </a:p>
          <a:p>
            <a:pPr algn="ctr"/>
            <a:r>
              <a:rPr lang="en-US" sz="5000" b="1" dirty="0" smtClean="0">
                <a:effectLst>
                  <a:outerShdw blurRad="38100" dist="38100" dir="2700000" algn="tl">
                    <a:srgbClr val="000000">
                      <a:alpha val="43137"/>
                    </a:srgbClr>
                  </a:outerShdw>
                </a:effectLst>
                <a:latin typeface="Arial Narrow" panose="020B0606020202030204" pitchFamily="34" charset="0"/>
              </a:rPr>
              <a:t>He will be as a sanctuary, but a stone of stumbling and a rock of offense to both the houses of Israel, as a trap and a snare to the inhabitants of Jerusalem.</a:t>
            </a:r>
            <a:endParaRPr lang="en-US" sz="5000" b="1" dirty="0">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24025390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0000"/>
            <a:lum/>
          </a:blip>
          <a:srcRect/>
          <a:stretch>
            <a:fillRect t="-5000" r="-3000"/>
          </a:stretch>
        </a:blipFill>
        <a:effectLst/>
      </p:bgPr>
    </p:bg>
    <p:spTree>
      <p:nvGrpSpPr>
        <p:cNvPr id="1" name=""/>
        <p:cNvGrpSpPr/>
        <p:nvPr/>
      </p:nvGrpSpPr>
      <p:grpSpPr>
        <a:xfrm>
          <a:off x="0" y="0"/>
          <a:ext cx="0" cy="0"/>
          <a:chOff x="0" y="0"/>
          <a:chExt cx="0" cy="0"/>
        </a:xfrm>
      </p:grpSpPr>
      <p:sp>
        <p:nvSpPr>
          <p:cNvPr id="2" name="TextBox 1"/>
          <p:cNvSpPr txBox="1"/>
          <p:nvPr/>
        </p:nvSpPr>
        <p:spPr>
          <a:xfrm>
            <a:off x="0" y="148281"/>
            <a:ext cx="9144000" cy="3170099"/>
          </a:xfrm>
          <a:prstGeom prst="rect">
            <a:avLst/>
          </a:prstGeom>
          <a:noFill/>
        </p:spPr>
        <p:txBody>
          <a:bodyPr wrap="square" rtlCol="0">
            <a:spAutoFit/>
          </a:bodyPr>
          <a:lstStyle/>
          <a:p>
            <a:pPr algn="ctr"/>
            <a:r>
              <a:rPr lang="en-US" sz="5000" b="1" u="sng" dirty="0" smtClean="0">
                <a:solidFill>
                  <a:srgbClr val="C00000"/>
                </a:solidFill>
                <a:effectLst>
                  <a:outerShdw blurRad="38100" dist="38100" dir="2700000" algn="tl">
                    <a:srgbClr val="000000">
                      <a:alpha val="43137"/>
                    </a:srgbClr>
                  </a:outerShdw>
                </a:effectLst>
                <a:latin typeface="Arial Narrow" panose="020B0606020202030204" pitchFamily="34" charset="0"/>
              </a:rPr>
              <a:t>Psalm 91:1</a:t>
            </a:r>
          </a:p>
          <a:p>
            <a:pPr algn="ctr"/>
            <a:r>
              <a:rPr lang="en-US" sz="5000" b="1" dirty="0" smtClean="0">
                <a:effectLst>
                  <a:outerShdw blurRad="38100" dist="38100" dir="2700000" algn="tl">
                    <a:srgbClr val="000000">
                      <a:alpha val="43137"/>
                    </a:srgbClr>
                  </a:outerShdw>
                </a:effectLst>
                <a:latin typeface="Arial Narrow" panose="020B0606020202030204" pitchFamily="34" charset="0"/>
              </a:rPr>
              <a:t>He who dwells in the secret place </a:t>
            </a:r>
          </a:p>
          <a:p>
            <a:pPr algn="ctr"/>
            <a:r>
              <a:rPr lang="en-US" sz="5000" b="1" dirty="0" smtClean="0">
                <a:effectLst>
                  <a:outerShdw blurRad="38100" dist="38100" dir="2700000" algn="tl">
                    <a:srgbClr val="000000">
                      <a:alpha val="43137"/>
                    </a:srgbClr>
                  </a:outerShdw>
                </a:effectLst>
                <a:latin typeface="Arial Narrow" panose="020B0606020202030204" pitchFamily="34" charset="0"/>
              </a:rPr>
              <a:t>of the Most High Shall abide under the shadow of the Almighty. </a:t>
            </a:r>
            <a:endParaRPr lang="en-US" sz="5000" b="1" dirty="0">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35409496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0000"/>
            <a:lum/>
          </a:blip>
          <a:srcRect/>
          <a:stretch>
            <a:fillRect t="-5000" r="-3000"/>
          </a:stretch>
        </a:blipFill>
        <a:effectLst/>
      </p:bgPr>
    </p:bg>
    <p:spTree>
      <p:nvGrpSpPr>
        <p:cNvPr id="1" name=""/>
        <p:cNvGrpSpPr/>
        <p:nvPr/>
      </p:nvGrpSpPr>
      <p:grpSpPr>
        <a:xfrm>
          <a:off x="0" y="0"/>
          <a:ext cx="0" cy="0"/>
          <a:chOff x="0" y="0"/>
          <a:chExt cx="0" cy="0"/>
        </a:xfrm>
      </p:grpSpPr>
      <p:sp>
        <p:nvSpPr>
          <p:cNvPr id="2" name="TextBox 1"/>
          <p:cNvSpPr txBox="1"/>
          <p:nvPr/>
        </p:nvSpPr>
        <p:spPr>
          <a:xfrm>
            <a:off x="0" y="148281"/>
            <a:ext cx="9144000" cy="3170099"/>
          </a:xfrm>
          <a:prstGeom prst="rect">
            <a:avLst/>
          </a:prstGeom>
          <a:noFill/>
        </p:spPr>
        <p:txBody>
          <a:bodyPr wrap="square" rtlCol="0">
            <a:spAutoFit/>
          </a:bodyPr>
          <a:lstStyle/>
          <a:p>
            <a:pPr algn="ctr"/>
            <a:r>
              <a:rPr lang="en-US" sz="5000" b="1" u="sng" dirty="0" smtClean="0">
                <a:solidFill>
                  <a:srgbClr val="C00000"/>
                </a:solidFill>
                <a:effectLst>
                  <a:outerShdw blurRad="38100" dist="38100" dir="2700000" algn="tl">
                    <a:srgbClr val="000000">
                      <a:alpha val="43137"/>
                    </a:srgbClr>
                  </a:outerShdw>
                </a:effectLst>
                <a:latin typeface="Arial Narrow" panose="020B0606020202030204" pitchFamily="34" charset="0"/>
              </a:rPr>
              <a:t>Psalm 91:2</a:t>
            </a:r>
          </a:p>
          <a:p>
            <a:pPr algn="ctr"/>
            <a:r>
              <a:rPr lang="en-US" sz="5000" b="1" dirty="0" smtClean="0">
                <a:effectLst>
                  <a:outerShdw blurRad="38100" dist="38100" dir="2700000" algn="tl">
                    <a:srgbClr val="000000">
                      <a:alpha val="43137"/>
                    </a:srgbClr>
                  </a:outerShdw>
                </a:effectLst>
                <a:latin typeface="Arial Narrow" panose="020B0606020202030204" pitchFamily="34" charset="0"/>
              </a:rPr>
              <a:t>I will say of the Lord, </a:t>
            </a:r>
          </a:p>
          <a:p>
            <a:pPr algn="ctr"/>
            <a:r>
              <a:rPr lang="en-US" sz="5000" b="1" dirty="0" smtClean="0">
                <a:effectLst>
                  <a:outerShdw blurRad="38100" dist="38100" dir="2700000" algn="tl">
                    <a:srgbClr val="000000">
                      <a:alpha val="43137"/>
                    </a:srgbClr>
                  </a:outerShdw>
                </a:effectLst>
                <a:latin typeface="Arial Narrow" panose="020B0606020202030204" pitchFamily="34" charset="0"/>
              </a:rPr>
              <a:t>“He is my refuge and my fortress; My God, in Him I will trust.”</a:t>
            </a:r>
            <a:endParaRPr lang="en-US" sz="5000" b="1" dirty="0">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23602396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0000"/>
            <a:lum/>
          </a:blip>
          <a:srcRect/>
          <a:stretch>
            <a:fillRect t="-5000" r="-3000"/>
          </a:stretch>
        </a:blipFill>
        <a:effectLst/>
      </p:bgPr>
    </p:bg>
    <p:spTree>
      <p:nvGrpSpPr>
        <p:cNvPr id="1" name=""/>
        <p:cNvGrpSpPr/>
        <p:nvPr/>
      </p:nvGrpSpPr>
      <p:grpSpPr>
        <a:xfrm>
          <a:off x="0" y="0"/>
          <a:ext cx="0" cy="0"/>
          <a:chOff x="0" y="0"/>
          <a:chExt cx="0" cy="0"/>
        </a:xfrm>
      </p:grpSpPr>
      <p:sp>
        <p:nvSpPr>
          <p:cNvPr id="2" name="TextBox 1"/>
          <p:cNvSpPr txBox="1"/>
          <p:nvPr/>
        </p:nvSpPr>
        <p:spPr>
          <a:xfrm>
            <a:off x="0" y="148281"/>
            <a:ext cx="9144000" cy="3170099"/>
          </a:xfrm>
          <a:prstGeom prst="rect">
            <a:avLst/>
          </a:prstGeom>
          <a:noFill/>
        </p:spPr>
        <p:txBody>
          <a:bodyPr wrap="square" rtlCol="0">
            <a:spAutoFit/>
          </a:bodyPr>
          <a:lstStyle/>
          <a:p>
            <a:pPr algn="ctr"/>
            <a:r>
              <a:rPr lang="en-US" sz="5000" b="1" u="sng" dirty="0" smtClean="0">
                <a:solidFill>
                  <a:srgbClr val="C00000"/>
                </a:solidFill>
                <a:effectLst>
                  <a:outerShdw blurRad="38100" dist="38100" dir="2700000" algn="tl">
                    <a:srgbClr val="000000">
                      <a:alpha val="43137"/>
                    </a:srgbClr>
                  </a:outerShdw>
                </a:effectLst>
                <a:latin typeface="Arial Narrow" panose="020B0606020202030204" pitchFamily="34" charset="0"/>
              </a:rPr>
              <a:t>Romans 8:31</a:t>
            </a:r>
          </a:p>
          <a:p>
            <a:pPr algn="ctr"/>
            <a:r>
              <a:rPr lang="en-US" sz="5000" b="1" dirty="0" smtClean="0">
                <a:effectLst>
                  <a:outerShdw blurRad="38100" dist="38100" dir="2700000" algn="tl">
                    <a:srgbClr val="000000">
                      <a:alpha val="43137"/>
                    </a:srgbClr>
                  </a:outerShdw>
                </a:effectLst>
                <a:latin typeface="Arial Narrow" panose="020B0606020202030204" pitchFamily="34" charset="0"/>
              </a:rPr>
              <a:t>What then shall we say to these things? If God is for us, who can </a:t>
            </a:r>
          </a:p>
          <a:p>
            <a:pPr algn="ctr"/>
            <a:r>
              <a:rPr lang="en-US" sz="5000" b="1" dirty="0" smtClean="0">
                <a:effectLst>
                  <a:outerShdw blurRad="38100" dist="38100" dir="2700000" algn="tl">
                    <a:srgbClr val="000000">
                      <a:alpha val="43137"/>
                    </a:srgbClr>
                  </a:outerShdw>
                </a:effectLst>
                <a:latin typeface="Arial Narrow" panose="020B0606020202030204" pitchFamily="34" charset="0"/>
              </a:rPr>
              <a:t>be against us?</a:t>
            </a:r>
            <a:endParaRPr lang="en-US" sz="5000" b="1" dirty="0">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8578511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t="-4000" r="-17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528118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0000"/>
            <a:lum/>
          </a:blip>
          <a:srcRect/>
          <a:stretch>
            <a:fillRect t="-5000" r="-3000"/>
          </a:stretch>
        </a:blipFill>
        <a:effectLst/>
      </p:bgPr>
    </p:bg>
    <p:spTree>
      <p:nvGrpSpPr>
        <p:cNvPr id="1" name=""/>
        <p:cNvGrpSpPr/>
        <p:nvPr/>
      </p:nvGrpSpPr>
      <p:grpSpPr>
        <a:xfrm>
          <a:off x="0" y="0"/>
          <a:ext cx="0" cy="0"/>
          <a:chOff x="0" y="0"/>
          <a:chExt cx="0" cy="0"/>
        </a:xfrm>
      </p:grpSpPr>
      <p:sp>
        <p:nvSpPr>
          <p:cNvPr id="2" name="TextBox 1"/>
          <p:cNvSpPr txBox="1"/>
          <p:nvPr/>
        </p:nvSpPr>
        <p:spPr>
          <a:xfrm>
            <a:off x="0" y="148281"/>
            <a:ext cx="9144000" cy="3939540"/>
          </a:xfrm>
          <a:prstGeom prst="rect">
            <a:avLst/>
          </a:prstGeom>
          <a:noFill/>
        </p:spPr>
        <p:txBody>
          <a:bodyPr wrap="square" rtlCol="0">
            <a:spAutoFit/>
          </a:bodyPr>
          <a:lstStyle/>
          <a:p>
            <a:pPr algn="ctr"/>
            <a:r>
              <a:rPr lang="en-US" sz="5000" b="1" u="sng" dirty="0" smtClean="0">
                <a:solidFill>
                  <a:srgbClr val="C00000"/>
                </a:solidFill>
                <a:effectLst>
                  <a:outerShdw blurRad="38100" dist="38100" dir="2700000" algn="tl">
                    <a:srgbClr val="000000">
                      <a:alpha val="43137"/>
                    </a:srgbClr>
                  </a:outerShdw>
                </a:effectLst>
                <a:latin typeface="Arial Narrow" panose="020B0606020202030204" pitchFamily="34" charset="0"/>
              </a:rPr>
              <a:t>Isaiah 8:11</a:t>
            </a:r>
          </a:p>
          <a:p>
            <a:pPr algn="ctr"/>
            <a:r>
              <a:rPr lang="en-US" sz="5000" b="1" dirty="0" smtClean="0">
                <a:effectLst>
                  <a:outerShdw blurRad="38100" dist="38100" dir="2700000" algn="tl">
                    <a:srgbClr val="000000">
                      <a:alpha val="43137"/>
                    </a:srgbClr>
                  </a:outerShdw>
                </a:effectLst>
                <a:latin typeface="Arial Narrow" panose="020B0606020202030204" pitchFamily="34" charset="0"/>
              </a:rPr>
              <a:t>For the Lord spoke thus to me with a strong hand, and instructed me that I should not walk in the way of this people, saying: </a:t>
            </a:r>
            <a:endParaRPr lang="en-US" sz="5000" b="1" dirty="0">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22176560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0000"/>
            <a:lum/>
          </a:blip>
          <a:srcRect/>
          <a:stretch>
            <a:fillRect t="-5000" r="-3000"/>
          </a:stretch>
        </a:blipFill>
        <a:effectLst/>
      </p:bgPr>
    </p:bg>
    <p:spTree>
      <p:nvGrpSpPr>
        <p:cNvPr id="1" name=""/>
        <p:cNvGrpSpPr/>
        <p:nvPr/>
      </p:nvGrpSpPr>
      <p:grpSpPr>
        <a:xfrm>
          <a:off x="0" y="0"/>
          <a:ext cx="0" cy="0"/>
          <a:chOff x="0" y="0"/>
          <a:chExt cx="0" cy="0"/>
        </a:xfrm>
      </p:grpSpPr>
      <p:sp>
        <p:nvSpPr>
          <p:cNvPr id="2" name="TextBox 1"/>
          <p:cNvSpPr txBox="1"/>
          <p:nvPr/>
        </p:nvSpPr>
        <p:spPr>
          <a:xfrm>
            <a:off x="0" y="148281"/>
            <a:ext cx="9144000" cy="3939540"/>
          </a:xfrm>
          <a:prstGeom prst="rect">
            <a:avLst/>
          </a:prstGeom>
          <a:noFill/>
        </p:spPr>
        <p:txBody>
          <a:bodyPr wrap="square" rtlCol="0">
            <a:spAutoFit/>
          </a:bodyPr>
          <a:lstStyle/>
          <a:p>
            <a:pPr algn="ctr"/>
            <a:r>
              <a:rPr lang="en-US" sz="5000" b="1" u="sng" dirty="0" smtClean="0">
                <a:solidFill>
                  <a:srgbClr val="C00000"/>
                </a:solidFill>
                <a:effectLst>
                  <a:outerShdw blurRad="38100" dist="38100" dir="2700000" algn="tl">
                    <a:srgbClr val="000000">
                      <a:alpha val="43137"/>
                    </a:srgbClr>
                  </a:outerShdw>
                </a:effectLst>
                <a:latin typeface="Arial Narrow" panose="020B0606020202030204" pitchFamily="34" charset="0"/>
              </a:rPr>
              <a:t>Isaiah 8:12</a:t>
            </a:r>
          </a:p>
          <a:p>
            <a:pPr algn="ctr"/>
            <a:r>
              <a:rPr lang="en-US" sz="5000" b="1" dirty="0" smtClean="0">
                <a:effectLst>
                  <a:outerShdw blurRad="38100" dist="38100" dir="2700000" algn="tl">
                    <a:srgbClr val="000000">
                      <a:alpha val="43137"/>
                    </a:srgbClr>
                  </a:outerShdw>
                </a:effectLst>
                <a:latin typeface="Arial Narrow" panose="020B0606020202030204" pitchFamily="34" charset="0"/>
              </a:rPr>
              <a:t>“Do not say, ‘A conspiracy,’ concerning all that this people call </a:t>
            </a:r>
          </a:p>
          <a:p>
            <a:pPr algn="ctr"/>
            <a:r>
              <a:rPr lang="en-US" sz="5000" b="1" dirty="0" smtClean="0">
                <a:effectLst>
                  <a:outerShdw blurRad="38100" dist="38100" dir="2700000" algn="tl">
                    <a:srgbClr val="000000">
                      <a:alpha val="43137"/>
                    </a:srgbClr>
                  </a:outerShdw>
                </a:effectLst>
                <a:latin typeface="Arial Narrow" panose="020B0606020202030204" pitchFamily="34" charset="0"/>
              </a:rPr>
              <a:t>a conspiracy, nor be afraid of </a:t>
            </a:r>
          </a:p>
          <a:p>
            <a:pPr algn="ctr"/>
            <a:r>
              <a:rPr lang="en-US" sz="5000" b="1" dirty="0" smtClean="0">
                <a:effectLst>
                  <a:outerShdw blurRad="38100" dist="38100" dir="2700000" algn="tl">
                    <a:srgbClr val="000000">
                      <a:alpha val="43137"/>
                    </a:srgbClr>
                  </a:outerShdw>
                </a:effectLst>
                <a:latin typeface="Arial Narrow" panose="020B0606020202030204" pitchFamily="34" charset="0"/>
              </a:rPr>
              <a:t>their threats, nor be troubled. </a:t>
            </a:r>
            <a:endParaRPr lang="en-US" sz="5000" b="1" dirty="0">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34782221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0000"/>
            <a:lum/>
          </a:blip>
          <a:srcRect/>
          <a:stretch>
            <a:fillRect t="-5000" r="-3000"/>
          </a:stretch>
        </a:blipFill>
        <a:effectLst/>
      </p:bgPr>
    </p:bg>
    <p:spTree>
      <p:nvGrpSpPr>
        <p:cNvPr id="1" name=""/>
        <p:cNvGrpSpPr/>
        <p:nvPr/>
      </p:nvGrpSpPr>
      <p:grpSpPr>
        <a:xfrm>
          <a:off x="0" y="0"/>
          <a:ext cx="0" cy="0"/>
          <a:chOff x="0" y="0"/>
          <a:chExt cx="0" cy="0"/>
        </a:xfrm>
      </p:grpSpPr>
      <p:sp>
        <p:nvSpPr>
          <p:cNvPr id="2" name="TextBox 1"/>
          <p:cNvSpPr txBox="1"/>
          <p:nvPr/>
        </p:nvSpPr>
        <p:spPr>
          <a:xfrm>
            <a:off x="0" y="148281"/>
            <a:ext cx="9144000" cy="3170099"/>
          </a:xfrm>
          <a:prstGeom prst="rect">
            <a:avLst/>
          </a:prstGeom>
          <a:noFill/>
        </p:spPr>
        <p:txBody>
          <a:bodyPr wrap="square" rtlCol="0">
            <a:spAutoFit/>
          </a:bodyPr>
          <a:lstStyle/>
          <a:p>
            <a:pPr algn="ctr"/>
            <a:r>
              <a:rPr lang="en-US" sz="5000" b="1" u="sng" dirty="0" smtClean="0">
                <a:solidFill>
                  <a:srgbClr val="C00000"/>
                </a:solidFill>
                <a:effectLst>
                  <a:outerShdw blurRad="38100" dist="38100" dir="2700000" algn="tl">
                    <a:srgbClr val="000000">
                      <a:alpha val="43137"/>
                    </a:srgbClr>
                  </a:outerShdw>
                </a:effectLst>
                <a:latin typeface="Arial Narrow" panose="020B0606020202030204" pitchFamily="34" charset="0"/>
              </a:rPr>
              <a:t>Isaiah 8:13</a:t>
            </a:r>
          </a:p>
          <a:p>
            <a:pPr algn="ctr"/>
            <a:r>
              <a:rPr lang="en-US" sz="5000" b="1" dirty="0" smtClean="0">
                <a:effectLst>
                  <a:outerShdw blurRad="38100" dist="38100" dir="2700000" algn="tl">
                    <a:srgbClr val="000000">
                      <a:alpha val="43137"/>
                    </a:srgbClr>
                  </a:outerShdw>
                </a:effectLst>
                <a:latin typeface="Arial Narrow" panose="020B0606020202030204" pitchFamily="34" charset="0"/>
              </a:rPr>
              <a:t>The Lord of hosts, Him you shall hallow; Let Him be your fear, </a:t>
            </a:r>
          </a:p>
          <a:p>
            <a:pPr algn="ctr"/>
            <a:r>
              <a:rPr lang="en-US" sz="5000" b="1" dirty="0" smtClean="0">
                <a:effectLst>
                  <a:outerShdw blurRad="38100" dist="38100" dir="2700000" algn="tl">
                    <a:srgbClr val="000000">
                      <a:alpha val="43137"/>
                    </a:srgbClr>
                  </a:outerShdw>
                </a:effectLst>
                <a:latin typeface="Arial Narrow" panose="020B0606020202030204" pitchFamily="34" charset="0"/>
              </a:rPr>
              <a:t>and let Him be your dread. </a:t>
            </a:r>
            <a:endParaRPr lang="en-US" sz="5000" b="1" dirty="0">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17510809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0000"/>
            <a:lum/>
          </a:blip>
          <a:srcRect/>
          <a:stretch>
            <a:fillRect t="-5000" r="-3000"/>
          </a:stretch>
        </a:blipFill>
        <a:effectLst/>
      </p:bgPr>
    </p:bg>
    <p:spTree>
      <p:nvGrpSpPr>
        <p:cNvPr id="1" name=""/>
        <p:cNvGrpSpPr/>
        <p:nvPr/>
      </p:nvGrpSpPr>
      <p:grpSpPr>
        <a:xfrm>
          <a:off x="0" y="0"/>
          <a:ext cx="0" cy="0"/>
          <a:chOff x="0" y="0"/>
          <a:chExt cx="0" cy="0"/>
        </a:xfrm>
      </p:grpSpPr>
      <p:sp>
        <p:nvSpPr>
          <p:cNvPr id="2" name="TextBox 1"/>
          <p:cNvSpPr txBox="1"/>
          <p:nvPr/>
        </p:nvSpPr>
        <p:spPr>
          <a:xfrm>
            <a:off x="0" y="148281"/>
            <a:ext cx="9144000" cy="4708981"/>
          </a:xfrm>
          <a:prstGeom prst="rect">
            <a:avLst/>
          </a:prstGeom>
          <a:noFill/>
        </p:spPr>
        <p:txBody>
          <a:bodyPr wrap="square" rtlCol="0">
            <a:spAutoFit/>
          </a:bodyPr>
          <a:lstStyle/>
          <a:p>
            <a:pPr algn="ctr"/>
            <a:r>
              <a:rPr lang="en-US" sz="5000" b="1" u="sng" dirty="0" smtClean="0">
                <a:solidFill>
                  <a:srgbClr val="C00000"/>
                </a:solidFill>
                <a:effectLst>
                  <a:outerShdw blurRad="38100" dist="38100" dir="2700000" algn="tl">
                    <a:srgbClr val="000000">
                      <a:alpha val="43137"/>
                    </a:srgbClr>
                  </a:outerShdw>
                </a:effectLst>
                <a:latin typeface="Arial Narrow" panose="020B0606020202030204" pitchFamily="34" charset="0"/>
              </a:rPr>
              <a:t>Isaiah 8:14</a:t>
            </a:r>
          </a:p>
          <a:p>
            <a:pPr algn="ctr"/>
            <a:r>
              <a:rPr lang="en-US" sz="5000" b="1" dirty="0" smtClean="0">
                <a:effectLst>
                  <a:outerShdw blurRad="38100" dist="38100" dir="2700000" algn="tl">
                    <a:srgbClr val="000000">
                      <a:alpha val="43137"/>
                    </a:srgbClr>
                  </a:outerShdw>
                </a:effectLst>
                <a:latin typeface="Arial Narrow" panose="020B0606020202030204" pitchFamily="34" charset="0"/>
              </a:rPr>
              <a:t>He will be as a sanctuary, but a stone of stumbling and a rock of offense to both the houses of Israel, as a trap and a snare to the inhabitants of Jerusalem.</a:t>
            </a:r>
            <a:endParaRPr lang="en-US" sz="5000" b="1" dirty="0">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19451422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2141837"/>
            <a:ext cx="9144000" cy="1938992"/>
          </a:xfrm>
          <a:prstGeom prst="rect">
            <a:avLst/>
          </a:prstGeom>
          <a:noFill/>
        </p:spPr>
        <p:txBody>
          <a:bodyPr wrap="square" rtlCol="0">
            <a:spAutoFit/>
          </a:bodyPr>
          <a:lstStyle/>
          <a:p>
            <a:pPr algn="ctr"/>
            <a:r>
              <a:rPr lang="en-US" sz="6000" b="1" dirty="0" smtClean="0">
                <a:solidFill>
                  <a:schemeClr val="bg1"/>
                </a:solidFill>
                <a:effectLst>
                  <a:outerShdw blurRad="38100" dist="38100" dir="2700000" algn="tl">
                    <a:srgbClr val="000000">
                      <a:alpha val="43137"/>
                    </a:srgbClr>
                  </a:outerShdw>
                </a:effectLst>
                <a:latin typeface="Arial Narrow" panose="020B0606020202030204" pitchFamily="34" charset="0"/>
              </a:rPr>
              <a:t>In times of trouble look to </a:t>
            </a:r>
            <a:r>
              <a:rPr lang="en-US" sz="6000" b="1" u="sng" dirty="0" smtClean="0">
                <a:solidFill>
                  <a:srgbClr val="FFFF00"/>
                </a:solidFill>
                <a:effectLst>
                  <a:outerShdw blurRad="38100" dist="38100" dir="2700000" algn="tl">
                    <a:srgbClr val="000000">
                      <a:alpha val="43137"/>
                    </a:srgbClr>
                  </a:outerShdw>
                </a:effectLst>
                <a:latin typeface="Arial Narrow" panose="020B0606020202030204" pitchFamily="34" charset="0"/>
              </a:rPr>
              <a:t>GOD</a:t>
            </a:r>
            <a:r>
              <a:rPr lang="en-US" sz="6000" b="1" dirty="0" smtClean="0">
                <a:solidFill>
                  <a:schemeClr val="bg1"/>
                </a:solidFill>
                <a:effectLst>
                  <a:outerShdw blurRad="38100" dist="38100" dir="2700000" algn="tl">
                    <a:srgbClr val="000000">
                      <a:alpha val="43137"/>
                    </a:srgbClr>
                  </a:outerShdw>
                </a:effectLst>
                <a:latin typeface="Arial Narrow" panose="020B0606020202030204" pitchFamily="34" charset="0"/>
              </a:rPr>
              <a:t> not </a:t>
            </a:r>
            <a:r>
              <a:rPr lang="en-US" sz="6000" b="1" u="sng" dirty="0" smtClean="0">
                <a:solidFill>
                  <a:srgbClr val="FFFF00"/>
                </a:solidFill>
                <a:effectLst>
                  <a:outerShdw blurRad="38100" dist="38100" dir="2700000" algn="tl">
                    <a:srgbClr val="000000">
                      <a:alpha val="43137"/>
                    </a:srgbClr>
                  </a:outerShdw>
                </a:effectLst>
                <a:latin typeface="Arial Narrow" panose="020B0606020202030204" pitchFamily="34" charset="0"/>
              </a:rPr>
              <a:t>MEN</a:t>
            </a:r>
            <a:r>
              <a:rPr lang="en-US" sz="6000" b="1" dirty="0" smtClean="0">
                <a:solidFill>
                  <a:schemeClr val="bg1"/>
                </a:solidFill>
                <a:effectLst>
                  <a:outerShdw blurRad="38100" dist="38100" dir="2700000" algn="tl">
                    <a:srgbClr val="000000">
                      <a:alpha val="43137"/>
                    </a:srgbClr>
                  </a:outerShdw>
                </a:effectLst>
                <a:latin typeface="Arial Narrow" panose="020B0606020202030204" pitchFamily="34" charset="0"/>
              </a:rPr>
              <a:t>.</a:t>
            </a:r>
            <a:endParaRPr lang="en-US" sz="6000" b="1"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24009397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0000"/>
            <a:lum/>
          </a:blip>
          <a:srcRect/>
          <a:stretch>
            <a:fillRect t="-5000" r="-3000"/>
          </a:stretch>
        </a:blipFill>
        <a:effectLst/>
      </p:bgPr>
    </p:bg>
    <p:spTree>
      <p:nvGrpSpPr>
        <p:cNvPr id="1" name=""/>
        <p:cNvGrpSpPr/>
        <p:nvPr/>
      </p:nvGrpSpPr>
      <p:grpSpPr>
        <a:xfrm>
          <a:off x="0" y="0"/>
          <a:ext cx="0" cy="0"/>
          <a:chOff x="0" y="0"/>
          <a:chExt cx="0" cy="0"/>
        </a:xfrm>
      </p:grpSpPr>
      <p:sp>
        <p:nvSpPr>
          <p:cNvPr id="2" name="TextBox 1"/>
          <p:cNvSpPr txBox="1"/>
          <p:nvPr/>
        </p:nvSpPr>
        <p:spPr>
          <a:xfrm>
            <a:off x="0" y="148281"/>
            <a:ext cx="9144000" cy="3939540"/>
          </a:xfrm>
          <a:prstGeom prst="rect">
            <a:avLst/>
          </a:prstGeom>
          <a:noFill/>
        </p:spPr>
        <p:txBody>
          <a:bodyPr wrap="square" rtlCol="0">
            <a:spAutoFit/>
          </a:bodyPr>
          <a:lstStyle/>
          <a:p>
            <a:pPr algn="ctr"/>
            <a:r>
              <a:rPr lang="en-US" sz="5000" b="1" u="sng" dirty="0" smtClean="0">
                <a:solidFill>
                  <a:srgbClr val="C00000"/>
                </a:solidFill>
                <a:effectLst>
                  <a:outerShdw blurRad="38100" dist="38100" dir="2700000" algn="tl">
                    <a:srgbClr val="000000">
                      <a:alpha val="43137"/>
                    </a:srgbClr>
                  </a:outerShdw>
                </a:effectLst>
                <a:latin typeface="Arial Narrow" panose="020B0606020202030204" pitchFamily="34" charset="0"/>
              </a:rPr>
              <a:t>Jeremiah 17:5</a:t>
            </a:r>
          </a:p>
          <a:p>
            <a:pPr algn="ctr"/>
            <a:r>
              <a:rPr lang="en-US" sz="5000" b="1" dirty="0" smtClean="0">
                <a:effectLst>
                  <a:outerShdw blurRad="38100" dist="38100" dir="2700000" algn="tl">
                    <a:srgbClr val="000000">
                      <a:alpha val="43137"/>
                    </a:srgbClr>
                  </a:outerShdw>
                </a:effectLst>
                <a:latin typeface="Arial Narrow" panose="020B0606020202030204" pitchFamily="34" charset="0"/>
              </a:rPr>
              <a:t>Thus says the Lord: “Cursed is the man who trusts in man and makes flesh his strength, whose heart departs from the Lord.</a:t>
            </a:r>
            <a:endParaRPr lang="en-US" sz="5000" b="1" dirty="0">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22206850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0000"/>
            <a:lum/>
          </a:blip>
          <a:srcRect/>
          <a:stretch>
            <a:fillRect t="-5000" r="-3000"/>
          </a:stretch>
        </a:blipFill>
        <a:effectLst/>
      </p:bgPr>
    </p:bg>
    <p:spTree>
      <p:nvGrpSpPr>
        <p:cNvPr id="1" name=""/>
        <p:cNvGrpSpPr/>
        <p:nvPr/>
      </p:nvGrpSpPr>
      <p:grpSpPr>
        <a:xfrm>
          <a:off x="0" y="0"/>
          <a:ext cx="0" cy="0"/>
          <a:chOff x="0" y="0"/>
          <a:chExt cx="0" cy="0"/>
        </a:xfrm>
      </p:grpSpPr>
      <p:sp>
        <p:nvSpPr>
          <p:cNvPr id="2" name="TextBox 1"/>
          <p:cNvSpPr txBox="1"/>
          <p:nvPr/>
        </p:nvSpPr>
        <p:spPr>
          <a:xfrm>
            <a:off x="0" y="148281"/>
            <a:ext cx="9144000" cy="3170099"/>
          </a:xfrm>
          <a:prstGeom prst="rect">
            <a:avLst/>
          </a:prstGeom>
          <a:noFill/>
        </p:spPr>
        <p:txBody>
          <a:bodyPr wrap="square" rtlCol="0">
            <a:spAutoFit/>
          </a:bodyPr>
          <a:lstStyle/>
          <a:p>
            <a:pPr algn="ctr"/>
            <a:r>
              <a:rPr lang="en-US" sz="5000" b="1" u="sng" dirty="0" smtClean="0">
                <a:solidFill>
                  <a:srgbClr val="C00000"/>
                </a:solidFill>
                <a:effectLst>
                  <a:outerShdw blurRad="38100" dist="38100" dir="2700000" algn="tl">
                    <a:srgbClr val="000000">
                      <a:alpha val="43137"/>
                    </a:srgbClr>
                  </a:outerShdw>
                </a:effectLst>
                <a:latin typeface="Arial Narrow" panose="020B0606020202030204" pitchFamily="34" charset="0"/>
              </a:rPr>
              <a:t>Jeremiah 17:7</a:t>
            </a:r>
          </a:p>
          <a:p>
            <a:pPr algn="ctr"/>
            <a:r>
              <a:rPr lang="en-US" sz="5000" b="1" dirty="0" smtClean="0">
                <a:effectLst>
                  <a:outerShdw blurRad="38100" dist="38100" dir="2700000" algn="tl">
                    <a:srgbClr val="000000">
                      <a:alpha val="43137"/>
                    </a:srgbClr>
                  </a:outerShdw>
                </a:effectLst>
                <a:latin typeface="Arial Narrow" panose="020B0606020202030204" pitchFamily="34" charset="0"/>
              </a:rPr>
              <a:t>“Blessed is the man who trusts in the Lord, and whose hope is the Lord.</a:t>
            </a:r>
            <a:endParaRPr lang="en-US" sz="5000" b="1" dirty="0">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17203012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TotalTime>
  <Words>551</Words>
  <Application>Microsoft Office PowerPoint</Application>
  <PresentationFormat>On-screen Show (4:3)</PresentationFormat>
  <Paragraphs>52</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Arial Narrow</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Seifert</dc:creator>
  <cp:lastModifiedBy>Heather Seifert</cp:lastModifiedBy>
  <cp:revision>5</cp:revision>
  <dcterms:created xsi:type="dcterms:W3CDTF">2019-07-12T14:03:25Z</dcterms:created>
  <dcterms:modified xsi:type="dcterms:W3CDTF">2019-07-12T14:38:01Z</dcterms:modified>
</cp:coreProperties>
</file>