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BAD0E2-36BE-4093-985C-3F342C910A01}"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54463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AD0E2-36BE-4093-985C-3F342C910A01}"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83653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AD0E2-36BE-4093-985C-3F342C910A01}"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88129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BAD0E2-36BE-4093-985C-3F342C910A01}"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219776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AD0E2-36BE-4093-985C-3F342C910A01}"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285410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BAD0E2-36BE-4093-985C-3F342C910A01}"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14353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BAD0E2-36BE-4093-985C-3F342C910A01}"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291253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BAD0E2-36BE-4093-985C-3F342C910A01}"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94266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AD0E2-36BE-4093-985C-3F342C910A01}"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6870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AD0E2-36BE-4093-985C-3F342C910A01}"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390088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AD0E2-36BE-4093-985C-3F342C910A01}"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79E57C-F9D7-4505-B516-621110062C9D}" type="slidenum">
              <a:rPr lang="en-US" smtClean="0"/>
              <a:t>‹#›</a:t>
            </a:fld>
            <a:endParaRPr lang="en-US"/>
          </a:p>
        </p:txBody>
      </p:sp>
    </p:spTree>
    <p:extLst>
      <p:ext uri="{BB962C8B-B14F-4D97-AF65-F5344CB8AC3E}">
        <p14:creationId xmlns:p14="http://schemas.microsoft.com/office/powerpoint/2010/main" val="262979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AD0E2-36BE-4093-985C-3F342C910A01}" type="datetimeFigureOut">
              <a:rPr lang="en-US" smtClean="0"/>
              <a:t>7/12/2019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9E57C-F9D7-4505-B516-621110062C9D}" type="slidenum">
              <a:rPr lang="en-US" smtClean="0"/>
              <a:t>‹#›</a:t>
            </a:fld>
            <a:endParaRPr lang="en-US"/>
          </a:p>
        </p:txBody>
      </p:sp>
    </p:spTree>
    <p:extLst>
      <p:ext uri="{BB962C8B-B14F-4D97-AF65-F5344CB8AC3E}">
        <p14:creationId xmlns:p14="http://schemas.microsoft.com/office/powerpoint/2010/main" val="2302534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t="-4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41837"/>
            <a:ext cx="9144000" cy="193899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times of trouble don’t believe the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WORLD’S</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LIES</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76606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939540"/>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8:12</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“Do not say, ‘A conspiracy,’ Concerning all that this people call a conspiracy, </a:t>
            </a:r>
            <a:r>
              <a:rPr lang="en-US" sz="5000" b="1" dirty="0">
                <a:effectLst>
                  <a:outerShdw blurRad="38100" dist="38100" dir="2700000" algn="tl">
                    <a:srgbClr val="000000">
                      <a:alpha val="43137"/>
                    </a:srgbClr>
                  </a:outerShdw>
                </a:effectLst>
                <a:latin typeface="Arial Narrow" panose="020B0606020202030204" pitchFamily="34" charset="0"/>
              </a:rPr>
              <a:t>n</a:t>
            </a:r>
            <a:r>
              <a:rPr lang="en-US" sz="5000" b="1" dirty="0" smtClean="0">
                <a:effectLst>
                  <a:outerShdw blurRad="38100" dist="38100" dir="2700000" algn="tl">
                    <a:srgbClr val="000000">
                      <a:alpha val="43137"/>
                    </a:srgbClr>
                  </a:outerShdw>
                </a:effectLst>
                <a:latin typeface="Arial Narrow" panose="020B0606020202030204" pitchFamily="34" charset="0"/>
              </a:rPr>
              <a:t>or be afraid of their threats, nor be troubled.</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52506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41837"/>
            <a:ext cx="9144000" cy="193899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times of trouble </a:t>
            </a:r>
          </a:p>
          <a:p>
            <a:pPr algn="ct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HALLOW</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the Lord.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312491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8:13</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The Lord of hosts, Him you shall hallow; Let Him be your fear,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and let Him be your dread.</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971554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4708981"/>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29:15</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Woe to those who seek deep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to hide their counsel far from the Lord, and their works are in the dark; They say, “Who sees us?” and, “Who knows us?”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339848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6032421"/>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29:16</a:t>
            </a:r>
          </a:p>
          <a:p>
            <a:pPr algn="ctr"/>
            <a:r>
              <a:rPr lang="en-US" sz="4800" b="1" dirty="0" smtClean="0">
                <a:effectLst>
                  <a:outerShdw blurRad="38100" dist="38100" dir="2700000" algn="tl">
                    <a:srgbClr val="000000">
                      <a:alpha val="43137"/>
                    </a:srgbClr>
                  </a:outerShdw>
                </a:effectLst>
                <a:latin typeface="Arial Narrow" panose="020B0606020202030204" pitchFamily="34" charset="0"/>
              </a:rPr>
              <a:t>Surely you have things turned around! Shall the potter be esteemed as the clay; For shall the thing made say of him who made it, “He did not make me”? Or shall the thing formed say of him who formed it, “He has no understanding”?</a:t>
            </a:r>
            <a:endParaRPr lang="en-US" sz="48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34737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1532236"/>
            <a:ext cx="9144000" cy="378565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times of trouble </a:t>
            </a:r>
          </a:p>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even the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ENEMY</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can </a:t>
            </a:r>
          </a:p>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be an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INSTRUMENT</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in </a:t>
            </a:r>
          </a:p>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God’s hand.</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16745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10:5</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“Woe to Assyria, the rod of My anger and the staff in whose hand is My indignation.</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508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372496"/>
            <a:ext cx="9144000" cy="193899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times of trouble have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GODLY</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FEAR</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94163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8:13</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The Lord of hosts, Him you shall hallow; Let Him be your fear,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and let Him be your dread.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79877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8:11</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For the Lord spoke thus to me with a strong hand, and instructed me…”</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79548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4708981"/>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8:14</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He will be as a sanctuary, but a stone of stumbling and a rock of offense to both the houses of Israel, as a trap and a snare to the inhabitants of Jerusalem.</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402539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Psalm 91:1</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He who dwells in the secret place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of the Most High Shall abide under the shadow of the Almighty.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409496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Psalm 91:2</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I will say of the Lord,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“He is my refuge and my fortress; My God, in Him I will trust.”</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60239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Romans 8:31</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What then shall we say to these things? If God is for us, who can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be against us?</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8578511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t="-4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2811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939540"/>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8:11</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For the Lord spoke thus to me with a strong hand, and instructed me that I should not walk in the way of this people, saying: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217656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939540"/>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8:12</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“Do not say, ‘A conspiracy,’ concerning all that this people call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a conspiracy, nor be afraid of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their threats, nor be troubled.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7822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8:13</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The Lord of hosts, Him you shall hallow; Let Him be your fear, </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and let Him be your dread. </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751080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4708981"/>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Isaiah 8:14</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He will be as a sanctuary, but a stone of stumbling and a rock of offense to both the houses of Israel, as a trap and a snare to the inhabitants of Jerusalem.</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945142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141837"/>
            <a:ext cx="9144000" cy="1938992"/>
          </a:xfrm>
          <a:prstGeom prst="rect">
            <a:avLst/>
          </a:prstGeom>
          <a:noFill/>
        </p:spPr>
        <p:txBody>
          <a:bodyPr wrap="square" rtlCol="0">
            <a:spAutoFit/>
          </a:bodyPr>
          <a:lstStyle/>
          <a:p>
            <a:pPr algn="ct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times of trouble look to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GOD</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 not </a:t>
            </a:r>
            <a:r>
              <a:rPr lang="en-US" sz="60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MEN</a:t>
            </a:r>
            <a:r>
              <a:rPr lang="en-US" sz="60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6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400939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939540"/>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Jeremiah 17:5</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Thus says the Lord: “Cursed is the man who trusts in man and makes flesh his strength, whose heart departs from the Lord.</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220685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t="-5000" r="-3000"/>
          </a:stretch>
        </a:blipFill>
        <a:effectLst/>
      </p:bgPr>
    </p:bg>
    <p:spTree>
      <p:nvGrpSpPr>
        <p:cNvPr id="1" name=""/>
        <p:cNvGrpSpPr/>
        <p:nvPr/>
      </p:nvGrpSpPr>
      <p:grpSpPr>
        <a:xfrm>
          <a:off x="0" y="0"/>
          <a:ext cx="0" cy="0"/>
          <a:chOff x="0" y="0"/>
          <a:chExt cx="0" cy="0"/>
        </a:xfrm>
      </p:grpSpPr>
      <p:sp>
        <p:nvSpPr>
          <p:cNvPr id="2" name="TextBox 1"/>
          <p:cNvSpPr txBox="1"/>
          <p:nvPr/>
        </p:nvSpPr>
        <p:spPr>
          <a:xfrm>
            <a:off x="0" y="148281"/>
            <a:ext cx="9144000" cy="3170099"/>
          </a:xfrm>
          <a:prstGeom prst="rect">
            <a:avLst/>
          </a:prstGeom>
          <a:noFill/>
        </p:spPr>
        <p:txBody>
          <a:bodyPr wrap="square" rtlCol="0">
            <a:spAutoFit/>
          </a:bodyPr>
          <a:lstStyle/>
          <a:p>
            <a:pPr algn="ctr"/>
            <a:r>
              <a:rPr lang="en-US" sz="5000" b="1" u="sng" dirty="0" smtClean="0">
                <a:solidFill>
                  <a:srgbClr val="C00000"/>
                </a:solidFill>
                <a:effectLst>
                  <a:outerShdw blurRad="38100" dist="38100" dir="2700000" algn="tl">
                    <a:srgbClr val="000000">
                      <a:alpha val="43137"/>
                    </a:srgbClr>
                  </a:outerShdw>
                </a:effectLst>
                <a:latin typeface="Arial Narrow" panose="020B0606020202030204" pitchFamily="34" charset="0"/>
              </a:rPr>
              <a:t>Jeremiah 17:7</a:t>
            </a:r>
          </a:p>
          <a:p>
            <a:pPr algn="ctr"/>
            <a:r>
              <a:rPr lang="en-US" sz="5000" b="1" dirty="0" smtClean="0">
                <a:effectLst>
                  <a:outerShdw blurRad="38100" dist="38100" dir="2700000" algn="tl">
                    <a:srgbClr val="000000">
                      <a:alpha val="43137"/>
                    </a:srgbClr>
                  </a:outerShdw>
                </a:effectLst>
                <a:latin typeface="Arial Narrow" panose="020B0606020202030204" pitchFamily="34" charset="0"/>
              </a:rPr>
              <a:t>“Blessed is the man who trusts in the Lord, and whose hope is the Lord.</a:t>
            </a:r>
            <a:endParaRPr lang="en-US" sz="50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720301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551</Words>
  <Application>Microsoft Office PowerPoint</Application>
  <PresentationFormat>On-screen Show (4:3)</PresentationFormat>
  <Paragraphs>52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5</cp:revision>
  <dcterms:created xsi:type="dcterms:W3CDTF">2019-07-12T14:03:25Z</dcterms:created>
  <dcterms:modified xsi:type="dcterms:W3CDTF">2019-07-12T14:38:01Z</dcterms:modified>
</cp:coreProperties>
</file>