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05AC-DDFB-4887-B50B-6A93C57EAA7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F163-CA6E-4634-A9F3-77DB1484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05AC-DDFB-4887-B50B-6A93C57EAA7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F163-CA6E-4634-A9F3-77DB1484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05AC-DDFB-4887-B50B-6A93C57EAA7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F163-CA6E-4634-A9F3-77DB1484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6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05AC-DDFB-4887-B50B-6A93C57EAA7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F163-CA6E-4634-A9F3-77DB1484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3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05AC-DDFB-4887-B50B-6A93C57EAA7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F163-CA6E-4634-A9F3-77DB1484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05AC-DDFB-4887-B50B-6A93C57EAA7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F163-CA6E-4634-A9F3-77DB1484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0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05AC-DDFB-4887-B50B-6A93C57EAA7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F163-CA6E-4634-A9F3-77DB1484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8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05AC-DDFB-4887-B50B-6A93C57EAA7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F163-CA6E-4634-A9F3-77DB1484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9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05AC-DDFB-4887-B50B-6A93C57EAA7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F163-CA6E-4634-A9F3-77DB1484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5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05AC-DDFB-4887-B50B-6A93C57EAA7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F163-CA6E-4634-A9F3-77DB1484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7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05AC-DDFB-4887-B50B-6A93C57EAA7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F163-CA6E-4634-A9F3-77DB1484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0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D05AC-DDFB-4887-B50B-6A93C57EAA7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AF163-CA6E-4634-A9F3-77DB1484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8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05" y="255373"/>
            <a:ext cx="88474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MATTHEW 10:26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Therefore do not fear them. 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For there is nothing covered that will not be revealed, and hidden that will not be known. </a:t>
            </a:r>
            <a:endParaRPr lang="en-US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05" y="255373"/>
            <a:ext cx="88474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MATTHEW 10:27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“Whatever I tell you in the dark, speak in the light; and what you hear in the ear, preach on the housetops. </a:t>
            </a:r>
            <a:endParaRPr lang="en-US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05" y="255373"/>
            <a:ext cx="88474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JOHN 18:20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Jesus answered him, “I spoke openly to the world. I always taught in synagogues and in the temple, where the Jews always meet, and in secret I have said nothing.</a:t>
            </a:r>
            <a:endParaRPr lang="en-US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05" y="255373"/>
            <a:ext cx="88474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ROMANS 2:16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 the day when God will judge the secrets of men by Jesus Christ,…”</a:t>
            </a:r>
            <a:endParaRPr lang="en-US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8073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We must fear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God </a:t>
            </a:r>
            <a:r>
              <a:rPr lang="en-US" sz="60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ALONE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05" y="255373"/>
            <a:ext cx="88474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MATTHEW 10:28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And do not fear those who 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kill the body but cannot kill 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 soul. But rather fear Him who is able to destroy both soul and body in hell. </a:t>
            </a:r>
            <a:endParaRPr lang="en-US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8073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God </a:t>
            </a:r>
            <a:r>
              <a:rPr lang="en-US" sz="60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CARES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for His own.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05" y="255373"/>
            <a:ext cx="88474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MATTHEW 10:29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Are not two sparrows sold for a copper coin? And not one of them falls to the ground apart from your Father’s will. </a:t>
            </a:r>
            <a:endParaRPr lang="en-US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05" y="255373"/>
            <a:ext cx="88474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MATTHEW 10:30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But the very hairs of your 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head are all numbered. </a:t>
            </a:r>
            <a:endParaRPr lang="en-US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05" y="255373"/>
            <a:ext cx="88474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MATTHEW 10:31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Do not fear therefore; 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you are of more value than many sparrows. </a:t>
            </a:r>
            <a:endParaRPr lang="en-US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05" y="255373"/>
            <a:ext cx="88474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 PETER 3:15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But sanctify the Lord God in your hearts, and always be ready to give a defense to everyone who asks you a reason for the hope that is in you, with meekness and fear;</a:t>
            </a:r>
            <a:endParaRPr lang="en-US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4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2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05" y="255373"/>
            <a:ext cx="88474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COLOSSIANS 4:5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Walk in wisdom toward 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those who are outside, redeeming the time. </a:t>
            </a:r>
            <a:endParaRPr lang="en-US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05" y="255373"/>
            <a:ext cx="88474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COLOSSIANS 4:6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Let your speech always be with grace, seasoned with salt, that you may know how you ought to answer each one.</a:t>
            </a:r>
            <a:endParaRPr lang="en-US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5487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SUFFERING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is to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 expected.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05" y="255373"/>
            <a:ext cx="88474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MATTHEW 10:24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“A disciple is not above his teacher, nor a servant above 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his master. </a:t>
            </a:r>
            <a:endParaRPr lang="en-US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05" y="255373"/>
            <a:ext cx="884743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MATTHEW 10:25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It is enough for a disciple that he be like his teacher, and a servant like his master. If they have called the master of the house Beelzebub, how much more will they call those of 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his household! </a:t>
            </a:r>
            <a:endParaRPr lang="en-US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05" y="255373"/>
            <a:ext cx="88474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ACTS 5:41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So they departed from the presence of the council, rejoicing that they were counted worthy to suffer 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shame for His name.</a:t>
            </a:r>
            <a:endParaRPr lang="en-US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9461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God will bring </a:t>
            </a:r>
            <a:r>
              <a:rPr lang="en-US" sz="6000" b="1" u="sng" dirty="0" smtClean="0">
                <a:solidFill>
                  <a:srgbClr val="D6A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EVERYTHING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to light.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393</Words>
  <Application>Microsoft Office PowerPoint</Application>
  <PresentationFormat>On-screen Show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2</cp:revision>
  <dcterms:created xsi:type="dcterms:W3CDTF">2019-07-26T14:35:57Z</dcterms:created>
  <dcterms:modified xsi:type="dcterms:W3CDTF">2019-07-26T14:53:38Z</dcterms:modified>
</cp:coreProperties>
</file>