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10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8EEA16-197D-402F-BB4C-DEC681499361}"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7CF39-7BC1-4845-BA6C-5F69DDA58AF2}" type="slidenum">
              <a:rPr lang="en-US" smtClean="0"/>
              <a:t>‹#›</a:t>
            </a:fld>
            <a:endParaRPr lang="en-US"/>
          </a:p>
        </p:txBody>
      </p:sp>
    </p:spTree>
    <p:extLst>
      <p:ext uri="{BB962C8B-B14F-4D97-AF65-F5344CB8AC3E}">
        <p14:creationId xmlns:p14="http://schemas.microsoft.com/office/powerpoint/2010/main" val="37947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EEA16-197D-402F-BB4C-DEC681499361}"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7CF39-7BC1-4845-BA6C-5F69DDA58AF2}" type="slidenum">
              <a:rPr lang="en-US" smtClean="0"/>
              <a:t>‹#›</a:t>
            </a:fld>
            <a:endParaRPr lang="en-US"/>
          </a:p>
        </p:txBody>
      </p:sp>
    </p:spTree>
    <p:extLst>
      <p:ext uri="{BB962C8B-B14F-4D97-AF65-F5344CB8AC3E}">
        <p14:creationId xmlns:p14="http://schemas.microsoft.com/office/powerpoint/2010/main" val="14567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EEA16-197D-402F-BB4C-DEC681499361}"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7CF39-7BC1-4845-BA6C-5F69DDA58AF2}" type="slidenum">
              <a:rPr lang="en-US" smtClean="0"/>
              <a:t>‹#›</a:t>
            </a:fld>
            <a:endParaRPr lang="en-US"/>
          </a:p>
        </p:txBody>
      </p:sp>
    </p:spTree>
    <p:extLst>
      <p:ext uri="{BB962C8B-B14F-4D97-AF65-F5344CB8AC3E}">
        <p14:creationId xmlns:p14="http://schemas.microsoft.com/office/powerpoint/2010/main" val="19834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EEA16-197D-402F-BB4C-DEC681499361}"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7CF39-7BC1-4845-BA6C-5F69DDA58AF2}" type="slidenum">
              <a:rPr lang="en-US" smtClean="0"/>
              <a:t>‹#›</a:t>
            </a:fld>
            <a:endParaRPr lang="en-US"/>
          </a:p>
        </p:txBody>
      </p:sp>
    </p:spTree>
    <p:extLst>
      <p:ext uri="{BB962C8B-B14F-4D97-AF65-F5344CB8AC3E}">
        <p14:creationId xmlns:p14="http://schemas.microsoft.com/office/powerpoint/2010/main" val="328026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EEA16-197D-402F-BB4C-DEC681499361}"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7CF39-7BC1-4845-BA6C-5F69DDA58AF2}" type="slidenum">
              <a:rPr lang="en-US" smtClean="0"/>
              <a:t>‹#›</a:t>
            </a:fld>
            <a:endParaRPr lang="en-US"/>
          </a:p>
        </p:txBody>
      </p:sp>
    </p:spTree>
    <p:extLst>
      <p:ext uri="{BB962C8B-B14F-4D97-AF65-F5344CB8AC3E}">
        <p14:creationId xmlns:p14="http://schemas.microsoft.com/office/powerpoint/2010/main" val="403408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8EEA16-197D-402F-BB4C-DEC681499361}"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7CF39-7BC1-4845-BA6C-5F69DDA58AF2}" type="slidenum">
              <a:rPr lang="en-US" smtClean="0"/>
              <a:t>‹#›</a:t>
            </a:fld>
            <a:endParaRPr lang="en-US"/>
          </a:p>
        </p:txBody>
      </p:sp>
    </p:spTree>
    <p:extLst>
      <p:ext uri="{BB962C8B-B14F-4D97-AF65-F5344CB8AC3E}">
        <p14:creationId xmlns:p14="http://schemas.microsoft.com/office/powerpoint/2010/main" val="345711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8EEA16-197D-402F-BB4C-DEC681499361}"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7CF39-7BC1-4845-BA6C-5F69DDA58AF2}" type="slidenum">
              <a:rPr lang="en-US" smtClean="0"/>
              <a:t>‹#›</a:t>
            </a:fld>
            <a:endParaRPr lang="en-US"/>
          </a:p>
        </p:txBody>
      </p:sp>
    </p:spTree>
    <p:extLst>
      <p:ext uri="{BB962C8B-B14F-4D97-AF65-F5344CB8AC3E}">
        <p14:creationId xmlns:p14="http://schemas.microsoft.com/office/powerpoint/2010/main" val="404558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8EEA16-197D-402F-BB4C-DEC681499361}"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7CF39-7BC1-4845-BA6C-5F69DDA58AF2}" type="slidenum">
              <a:rPr lang="en-US" smtClean="0"/>
              <a:t>‹#›</a:t>
            </a:fld>
            <a:endParaRPr lang="en-US"/>
          </a:p>
        </p:txBody>
      </p:sp>
    </p:spTree>
    <p:extLst>
      <p:ext uri="{BB962C8B-B14F-4D97-AF65-F5344CB8AC3E}">
        <p14:creationId xmlns:p14="http://schemas.microsoft.com/office/powerpoint/2010/main" val="2208601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EEA16-197D-402F-BB4C-DEC681499361}"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7CF39-7BC1-4845-BA6C-5F69DDA58AF2}" type="slidenum">
              <a:rPr lang="en-US" smtClean="0"/>
              <a:t>‹#›</a:t>
            </a:fld>
            <a:endParaRPr lang="en-US"/>
          </a:p>
        </p:txBody>
      </p:sp>
    </p:spTree>
    <p:extLst>
      <p:ext uri="{BB962C8B-B14F-4D97-AF65-F5344CB8AC3E}">
        <p14:creationId xmlns:p14="http://schemas.microsoft.com/office/powerpoint/2010/main" val="213358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EEA16-197D-402F-BB4C-DEC681499361}"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7CF39-7BC1-4845-BA6C-5F69DDA58AF2}" type="slidenum">
              <a:rPr lang="en-US" smtClean="0"/>
              <a:t>‹#›</a:t>
            </a:fld>
            <a:endParaRPr lang="en-US"/>
          </a:p>
        </p:txBody>
      </p:sp>
    </p:spTree>
    <p:extLst>
      <p:ext uri="{BB962C8B-B14F-4D97-AF65-F5344CB8AC3E}">
        <p14:creationId xmlns:p14="http://schemas.microsoft.com/office/powerpoint/2010/main" val="240728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EEA16-197D-402F-BB4C-DEC681499361}"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7CF39-7BC1-4845-BA6C-5F69DDA58AF2}" type="slidenum">
              <a:rPr lang="en-US" smtClean="0"/>
              <a:t>‹#›</a:t>
            </a:fld>
            <a:endParaRPr lang="en-US"/>
          </a:p>
        </p:txBody>
      </p:sp>
    </p:spTree>
    <p:extLst>
      <p:ext uri="{BB962C8B-B14F-4D97-AF65-F5344CB8AC3E}">
        <p14:creationId xmlns:p14="http://schemas.microsoft.com/office/powerpoint/2010/main" val="143275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EEA16-197D-402F-BB4C-DEC681499361}" type="datetimeFigureOut">
              <a:rPr lang="en-US" smtClean="0"/>
              <a:t>6/7/2019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7CF39-7BC1-4845-BA6C-5F69DDA58AF2}" type="slidenum">
              <a:rPr lang="en-US" smtClean="0"/>
              <a:t>‹#›</a:t>
            </a:fld>
            <a:endParaRPr lang="en-US"/>
          </a:p>
        </p:txBody>
      </p:sp>
    </p:spTree>
    <p:extLst>
      <p:ext uri="{BB962C8B-B14F-4D97-AF65-F5344CB8AC3E}">
        <p14:creationId xmlns:p14="http://schemas.microsoft.com/office/powerpoint/2010/main" val="1778600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413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2677656"/>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2 Corinthians 5:7</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we walk by faith,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not by sight.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464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4339650"/>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2 Corinthians 5:8</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We are confident, yes, well pleased rather to be absent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from the body and to be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present with the Lord.</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460268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extBox 1"/>
          <p:cNvSpPr txBox="1"/>
          <p:nvPr/>
        </p:nvSpPr>
        <p:spPr>
          <a:xfrm>
            <a:off x="0" y="1054443"/>
            <a:ext cx="9144000" cy="4524315"/>
          </a:xfrm>
          <a:prstGeom prst="rect">
            <a:avLst/>
          </a:prstGeom>
        </p:spPr>
        <p:txBody>
          <a:bodyPr wrap="square" rtlCol="0">
            <a:spAutoFit/>
          </a:bodyPr>
          <a:lstStyle/>
          <a:p>
            <a:pPr algn="ct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The more we </a:t>
            </a:r>
            <a:r>
              <a:rPr lang="en-US" sz="72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LOVE</a:t>
            </a: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 heaven the less we </a:t>
            </a:r>
            <a:r>
              <a:rPr lang="en-US" sz="72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FEAR</a:t>
            </a: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 what happens </a:t>
            </a:r>
          </a:p>
          <a:p>
            <a:pPr algn="ct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on earth.</a:t>
            </a:r>
            <a:endParaRPr lang="en-US" sz="7200" b="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839526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extBox 1"/>
          <p:cNvSpPr txBox="1"/>
          <p:nvPr/>
        </p:nvSpPr>
        <p:spPr>
          <a:xfrm>
            <a:off x="0" y="2042984"/>
            <a:ext cx="9144000" cy="2308324"/>
          </a:xfrm>
          <a:prstGeom prst="rect">
            <a:avLst/>
          </a:prstGeom>
        </p:spPr>
        <p:txBody>
          <a:bodyPr wrap="square" rtlCol="0">
            <a:spAutoFit/>
          </a:bodyPr>
          <a:lstStyle/>
          <a:p>
            <a:pPr algn="ct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We do not </a:t>
            </a:r>
            <a:r>
              <a:rPr lang="en-US" sz="72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KNOW</a:t>
            </a: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 </a:t>
            </a:r>
          </a:p>
          <a:p>
            <a:pPr algn="ct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God well enough.</a:t>
            </a:r>
            <a:endParaRPr lang="en-US" sz="7200" b="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679823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3508653"/>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Psalm 73:16</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When I thought how to understand this, It was too painful for me—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401966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3508653"/>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Psalm 73:17</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Until I went into the sanctuary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of God; Then I understood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their end.</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379748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extBox 1"/>
          <p:cNvSpPr txBox="1"/>
          <p:nvPr/>
        </p:nvSpPr>
        <p:spPr>
          <a:xfrm>
            <a:off x="0" y="2042984"/>
            <a:ext cx="9144000" cy="2308324"/>
          </a:xfrm>
          <a:prstGeom prst="rect">
            <a:avLst/>
          </a:prstGeom>
        </p:spPr>
        <p:txBody>
          <a:bodyPr wrap="square" rtlCol="0">
            <a:spAutoFit/>
          </a:bodyPr>
          <a:lstStyle/>
          <a:p>
            <a:pPr algn="ct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We have </a:t>
            </a:r>
            <a:r>
              <a:rPr lang="en-US" sz="72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UNBIBLICAL</a:t>
            </a: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 views of God.</a:t>
            </a:r>
            <a:endParaRPr lang="en-US" sz="7200" b="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199710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6001643"/>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Isaiah 29:13</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Therefore the Lord said: “Inasmuch as these people draw near with their mouths and honor Me with their lips, but have removed their hearts far from Me,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663508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extBox 1"/>
          <p:cNvSpPr txBox="1"/>
          <p:nvPr/>
        </p:nvSpPr>
        <p:spPr>
          <a:xfrm>
            <a:off x="0" y="2042984"/>
            <a:ext cx="9144000" cy="2308324"/>
          </a:xfrm>
          <a:prstGeom prst="rect">
            <a:avLst/>
          </a:prstGeom>
        </p:spPr>
        <p:txBody>
          <a:bodyPr wrap="square" rtlCol="0">
            <a:spAutoFit/>
          </a:bodyPr>
          <a:lstStyle/>
          <a:p>
            <a:pPr algn="ct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We put more trust in </a:t>
            </a:r>
            <a:r>
              <a:rPr lang="en-US" sz="72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MAN</a:t>
            </a: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 than </a:t>
            </a:r>
            <a:r>
              <a:rPr lang="en-US" sz="72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GOD</a:t>
            </a: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a:t>
            </a:r>
            <a:endParaRPr lang="en-US" sz="7200" b="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34618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4339650"/>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Psalm 33:16</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No king is saved by the multitude of an army; A mighty man is not delivered by great strength.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184428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738" y="0"/>
            <a:ext cx="6858000" cy="6858000"/>
          </a:xfrm>
          <a:prstGeom prst="rect">
            <a:avLst/>
          </a:prstGeom>
        </p:spPr>
      </p:pic>
    </p:spTree>
    <p:extLst>
      <p:ext uri="{BB962C8B-B14F-4D97-AF65-F5344CB8AC3E}">
        <p14:creationId xmlns:p14="http://schemas.microsoft.com/office/powerpoint/2010/main" val="3848483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3508653"/>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Psalm 33:17</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A horse is a vain hope for safety; Neither shall it deliver any by its great strength.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901843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3508653"/>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Psalm 33:18</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Behold, the eye of the Lord is on those who fear Him, on those who hope in His mercy,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269002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3508653"/>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Psalm 33:19</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To deliver their soul from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death, and to keep them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alive in famine.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690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2677656"/>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Psalm 33:20</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Our soul waits for the Lord; He is our help and our shield.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562742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3508653"/>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Psalm 33:21</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our heart shall rejoice in Him, because we have trusted in His holy name.</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67594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extBox 1"/>
          <p:cNvSpPr txBox="1"/>
          <p:nvPr/>
        </p:nvSpPr>
        <p:spPr>
          <a:xfrm>
            <a:off x="0" y="2042984"/>
            <a:ext cx="9144000" cy="2308324"/>
          </a:xfrm>
          <a:prstGeom prst="rect">
            <a:avLst/>
          </a:prstGeom>
        </p:spPr>
        <p:txBody>
          <a:bodyPr wrap="square" rtlCol="0">
            <a:spAutoFit/>
          </a:bodyPr>
          <a:lstStyle/>
          <a:p>
            <a:pPr algn="ct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We look to </a:t>
            </a:r>
            <a:r>
              <a:rPr lang="en-US" sz="72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PEOPLE</a:t>
            </a: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 for what only God can do.</a:t>
            </a:r>
            <a:endParaRPr lang="en-US" sz="7200" b="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857494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extBox 1"/>
          <p:cNvSpPr txBox="1"/>
          <p:nvPr/>
        </p:nvSpPr>
        <p:spPr>
          <a:xfrm>
            <a:off x="0" y="1524001"/>
            <a:ext cx="9144000" cy="3416320"/>
          </a:xfrm>
          <a:prstGeom prst="rect">
            <a:avLst/>
          </a:prstGeom>
        </p:spPr>
        <p:txBody>
          <a:bodyPr wrap="square" rtlCol="0">
            <a:spAutoFit/>
          </a:bodyPr>
          <a:lstStyle/>
          <a:p>
            <a:pPr algn="ct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We value others </a:t>
            </a:r>
            <a:r>
              <a:rPr lang="en-US" sz="72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OPINIONS</a:t>
            </a: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 more than God’s.</a:t>
            </a:r>
            <a:endParaRPr lang="en-US" sz="7200" b="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873470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6001643"/>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John 12:42</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Nevertheless even among the rulers many believed in Him, but because of the Pharisees they did not confess Him, lest they should be put out of the synagogue;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491214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2677656"/>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John 12:43</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they loved the praise of men more than the praise of God.</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005093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4339650"/>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1 Corinthians 4:3</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But with me it is a very small thing that I should be judged by you or by a human court. In fact, I do not even judge myself.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760509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extBox 1"/>
          <p:cNvSpPr txBox="1"/>
          <p:nvPr/>
        </p:nvSpPr>
        <p:spPr>
          <a:xfrm>
            <a:off x="0" y="2042984"/>
            <a:ext cx="9144000" cy="2308324"/>
          </a:xfrm>
          <a:prstGeom prst="rect">
            <a:avLst/>
          </a:prstGeom>
        </p:spPr>
        <p:txBody>
          <a:bodyPr wrap="square" rtlCol="0">
            <a:spAutoFit/>
          </a:bodyPr>
          <a:lstStyle/>
          <a:p>
            <a:pPr algn="ct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We have a </a:t>
            </a:r>
            <a:r>
              <a:rPr lang="en-US" sz="72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GUILTY</a:t>
            </a: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 conscience.</a:t>
            </a:r>
            <a:endParaRPr lang="en-US" sz="7200" b="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41755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4339650"/>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1 Corinthians 4:4</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I know of nothing against myself, yet I am not justified by this; but He who judges me is the Lord.</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244645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97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3508653"/>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Proverbs 28:1</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 wicked flee when no one pursues, but the righteous are bold as a lion.</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424592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extBox 1"/>
          <p:cNvSpPr txBox="1"/>
          <p:nvPr/>
        </p:nvSpPr>
        <p:spPr>
          <a:xfrm>
            <a:off x="0" y="2042984"/>
            <a:ext cx="9144000" cy="2308324"/>
          </a:xfrm>
          <a:prstGeom prst="rect">
            <a:avLst/>
          </a:prstGeom>
        </p:spPr>
        <p:txBody>
          <a:bodyPr wrap="square" rtlCol="0">
            <a:spAutoFit/>
          </a:bodyPr>
          <a:lstStyle/>
          <a:p>
            <a:pPr algn="ct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We have a wrong </a:t>
            </a:r>
          </a:p>
          <a:p>
            <a:pPr algn="ctr"/>
            <a:r>
              <a:rPr lang="en-US" sz="72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VALUE</a:t>
            </a: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 system.</a:t>
            </a:r>
            <a:endParaRPr lang="en-US" sz="7200" b="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923681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extBox 1"/>
          <p:cNvSpPr txBox="1"/>
          <p:nvPr/>
        </p:nvSpPr>
        <p:spPr>
          <a:xfrm>
            <a:off x="0" y="1079157"/>
            <a:ext cx="9144000" cy="4524315"/>
          </a:xfrm>
          <a:prstGeom prst="rect">
            <a:avLst/>
          </a:prstGeom>
        </p:spPr>
        <p:txBody>
          <a:bodyPr wrap="square" rtlCol="0">
            <a:spAutoFit/>
          </a:bodyPr>
          <a:lstStyle/>
          <a:p>
            <a:pPr algn="ct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When we fear man we are more concerned about </a:t>
            </a:r>
            <a:r>
              <a:rPr lang="en-US" sz="72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OURSELVES</a:t>
            </a: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 </a:t>
            </a:r>
          </a:p>
          <a:p>
            <a:pPr algn="ct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than Christ.</a:t>
            </a:r>
            <a:endParaRPr lang="en-US" sz="7200" b="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127346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6401753"/>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Philippians 1:20</a:t>
            </a: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according to my earnest expectation and hope that in nothing I shall be ashamed, but with all boldness, as always, </a:t>
            </a: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so now also Christ will be magnified in my body, whether </a:t>
            </a: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by life or by death.</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544421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16" y="205946"/>
            <a:ext cx="8929816" cy="6401753"/>
          </a:xfrm>
          <a:prstGeom prst="rect">
            <a:avLst/>
          </a:prstGeom>
          <a:noFill/>
        </p:spPr>
        <p:txBody>
          <a:bodyPr wrap="square" rtlCol="0">
            <a:spAutoFit/>
          </a:bodyPr>
          <a:lstStyle/>
          <a:p>
            <a:pPr algn="ctr"/>
            <a:r>
              <a:rPr lang="en-US" sz="60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2 Corinthians 4:16</a:t>
            </a: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Therefore we do not lose heart. … we do not look at the things which are seen, but at the things which are not seen. For the things which are seen are temporary, but the things which are not seen are eternal.</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099655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extBox 1"/>
          <p:cNvSpPr txBox="1"/>
          <p:nvPr/>
        </p:nvSpPr>
        <p:spPr>
          <a:xfrm>
            <a:off x="0" y="2042984"/>
            <a:ext cx="9144000" cy="2308324"/>
          </a:xfrm>
          <a:prstGeom prst="rect">
            <a:avLst/>
          </a:prstGeom>
        </p:spPr>
        <p:txBody>
          <a:bodyPr wrap="square" rtlCol="0">
            <a:spAutoFit/>
          </a:bodyPr>
          <a:lstStyle/>
          <a:p>
            <a:pPr algn="ct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We are thinking of </a:t>
            </a:r>
          </a:p>
          <a:p>
            <a:pPr algn="ctr"/>
            <a:r>
              <a:rPr lang="en-US" sz="72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NOW</a:t>
            </a: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 not </a:t>
            </a:r>
            <a:r>
              <a:rPr lang="en-US" sz="7200" b="1" u="sng" dirty="0" smtClean="0">
                <a:solidFill>
                  <a:srgbClr val="FF0000"/>
                </a:solidFill>
                <a:effectLst>
                  <a:outerShdw blurRad="38100" dist="38100" dir="2700000" algn="tl">
                    <a:srgbClr val="000000">
                      <a:alpha val="43137"/>
                    </a:srgbClr>
                  </a:outerShdw>
                </a:effectLst>
                <a:latin typeface="Arial Narrow" panose="020B0606020202030204" pitchFamily="34" charset="0"/>
              </a:rPr>
              <a:t>ETERNITY</a:t>
            </a:r>
            <a:r>
              <a:rPr lang="en-US" sz="7200" b="1" dirty="0" smtClean="0">
                <a:solidFill>
                  <a:schemeClr val="bg1">
                    <a:lumMod val="95000"/>
                  </a:schemeClr>
                </a:solidFill>
                <a:effectLst>
                  <a:outerShdw blurRad="38100" dist="38100" dir="2700000" algn="tl">
                    <a:srgbClr val="000000">
                      <a:alpha val="43137"/>
                    </a:srgbClr>
                  </a:outerShdw>
                </a:effectLst>
                <a:latin typeface="Arial Narrow" panose="020B0606020202030204" pitchFamily="34" charset="0"/>
              </a:rPr>
              <a:t>.</a:t>
            </a:r>
            <a:endParaRPr lang="en-US" sz="7200" b="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246107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TotalTime>
  <Words>543</Words>
  <Application>Microsoft Office PowerPoint</Application>
  <PresentationFormat>On-screen Show (4:3)</PresentationFormat>
  <Paragraphs>60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6</cp:revision>
  <dcterms:created xsi:type="dcterms:W3CDTF">2019-06-07T15:13:34Z</dcterms:created>
  <dcterms:modified xsi:type="dcterms:W3CDTF">2019-06-07T15:53:34Z</dcterms:modified>
</cp:coreProperties>
</file>