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AEBE"/>
    <a:srgbClr val="F8F8F8"/>
    <a:srgbClr val="509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1B31-71D7-4ECB-A42F-1C47F09DB20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0770-9245-486A-9044-A1616C56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4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1B31-71D7-4ECB-A42F-1C47F09DB20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0770-9245-486A-9044-A1616C56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8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1B31-71D7-4ECB-A42F-1C47F09DB20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0770-9245-486A-9044-A1616C56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1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1B31-71D7-4ECB-A42F-1C47F09DB20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0770-9245-486A-9044-A1616C56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9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1B31-71D7-4ECB-A42F-1C47F09DB20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0770-9245-486A-9044-A1616C56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3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1B31-71D7-4ECB-A42F-1C47F09DB20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0770-9245-486A-9044-A1616C56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3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1B31-71D7-4ECB-A42F-1C47F09DB20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0770-9245-486A-9044-A1616C56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5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1B31-71D7-4ECB-A42F-1C47F09DB20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0770-9245-486A-9044-A1616C56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1B31-71D7-4ECB-A42F-1C47F09DB20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0770-9245-486A-9044-A1616C56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2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1B31-71D7-4ECB-A42F-1C47F09DB20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0770-9245-486A-9044-A1616C56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1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1B31-71D7-4ECB-A42F-1C47F09DB20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0770-9245-486A-9044-A1616C56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1B31-71D7-4ECB-A42F-1C47F09DB20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F0770-9245-486A-9044-A1616C56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9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140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2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98" y="0"/>
            <a:ext cx="82716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822" y="-6178"/>
            <a:ext cx="6878594" cy="687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7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" y="348048"/>
            <a:ext cx="9140912" cy="609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5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263611"/>
            <a:ext cx="89792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61AEBE"/>
                </a:solidFill>
                <a:latin typeface="Arial Narrow" panose="020B0606020202030204" pitchFamily="34" charset="0"/>
              </a:rPr>
              <a:t>PROVERBS 29:25</a:t>
            </a:r>
          </a:p>
          <a:p>
            <a:pPr algn="ctr"/>
            <a:endParaRPr lang="en-US" sz="12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The fear of man brings a snare,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but whoever trusts in the Lord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shall be safe.</a:t>
            </a:r>
            <a:endParaRPr lang="en-US" sz="5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263611"/>
            <a:ext cx="89792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61AEBE"/>
                </a:solidFill>
                <a:latin typeface="Arial Narrow" panose="020B0606020202030204" pitchFamily="34" charset="0"/>
              </a:rPr>
              <a:t>JEREMIAH 17:9</a:t>
            </a:r>
          </a:p>
          <a:p>
            <a:pPr algn="ctr"/>
            <a:endParaRPr lang="en-US" sz="12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The heart is deceitful above all things, and desperately wicked; Who can know it? </a:t>
            </a:r>
            <a:endParaRPr lang="en-US" sz="5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263611"/>
            <a:ext cx="89792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61AEBE"/>
                </a:solidFill>
                <a:latin typeface="Arial Narrow" panose="020B0606020202030204" pitchFamily="34" charset="0"/>
              </a:rPr>
              <a:t>JEREMIAH 17:10</a:t>
            </a:r>
          </a:p>
          <a:p>
            <a:pPr algn="ctr"/>
            <a:endParaRPr lang="en-US" sz="12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I, the Lord, search the heart, I test the mind, even to give every man according to his ways, according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to the fruit of his doings.</a:t>
            </a:r>
            <a:endParaRPr lang="en-US" sz="5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0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263611"/>
            <a:ext cx="89792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61AEBE"/>
                </a:solidFill>
                <a:latin typeface="Arial Narrow" panose="020B0606020202030204" pitchFamily="34" charset="0"/>
              </a:rPr>
              <a:t>MATTHEW 15:19</a:t>
            </a:r>
          </a:p>
          <a:p>
            <a:pPr algn="ctr"/>
            <a:endParaRPr lang="en-US" sz="12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For out of the heart proceed evil thoughts, murders, adulteries, fornications, thefts, false witness, blasphemies.</a:t>
            </a:r>
            <a:endParaRPr lang="en-US" sz="5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2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62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97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4</cp:revision>
  <dcterms:created xsi:type="dcterms:W3CDTF">2019-06-07T14:19:57Z</dcterms:created>
  <dcterms:modified xsi:type="dcterms:W3CDTF">2019-06-07T15:11:45Z</dcterms:modified>
</cp:coreProperties>
</file>