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7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7B9EAA2-B98B-4782-B3A3-FE90AE5BE892}" type="datetimeFigureOut">
              <a:rPr lang="en-US" smtClean="0"/>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4492B-0778-4C64-A2A0-02BDBABE93A0}" type="slidenum">
              <a:rPr lang="en-US" smtClean="0"/>
              <a:t>‹#›</a:t>
            </a:fld>
            <a:endParaRPr lang="en-US"/>
          </a:p>
        </p:txBody>
      </p:sp>
    </p:spTree>
    <p:extLst>
      <p:ext uri="{BB962C8B-B14F-4D97-AF65-F5344CB8AC3E}">
        <p14:creationId xmlns:p14="http://schemas.microsoft.com/office/powerpoint/2010/main" val="3868250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B9EAA2-B98B-4782-B3A3-FE90AE5BE892}" type="datetimeFigureOut">
              <a:rPr lang="en-US" smtClean="0"/>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4492B-0778-4C64-A2A0-02BDBABE93A0}" type="slidenum">
              <a:rPr lang="en-US" smtClean="0"/>
              <a:t>‹#›</a:t>
            </a:fld>
            <a:endParaRPr lang="en-US"/>
          </a:p>
        </p:txBody>
      </p:sp>
    </p:spTree>
    <p:extLst>
      <p:ext uri="{BB962C8B-B14F-4D97-AF65-F5344CB8AC3E}">
        <p14:creationId xmlns:p14="http://schemas.microsoft.com/office/powerpoint/2010/main" val="1383245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B9EAA2-B98B-4782-B3A3-FE90AE5BE892}" type="datetimeFigureOut">
              <a:rPr lang="en-US" smtClean="0"/>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4492B-0778-4C64-A2A0-02BDBABE93A0}" type="slidenum">
              <a:rPr lang="en-US" smtClean="0"/>
              <a:t>‹#›</a:t>
            </a:fld>
            <a:endParaRPr lang="en-US"/>
          </a:p>
        </p:txBody>
      </p:sp>
    </p:spTree>
    <p:extLst>
      <p:ext uri="{BB962C8B-B14F-4D97-AF65-F5344CB8AC3E}">
        <p14:creationId xmlns:p14="http://schemas.microsoft.com/office/powerpoint/2010/main" val="1546793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B9EAA2-B98B-4782-B3A3-FE90AE5BE892}" type="datetimeFigureOut">
              <a:rPr lang="en-US" smtClean="0"/>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4492B-0778-4C64-A2A0-02BDBABE93A0}" type="slidenum">
              <a:rPr lang="en-US" smtClean="0"/>
              <a:t>‹#›</a:t>
            </a:fld>
            <a:endParaRPr lang="en-US"/>
          </a:p>
        </p:txBody>
      </p:sp>
    </p:spTree>
    <p:extLst>
      <p:ext uri="{BB962C8B-B14F-4D97-AF65-F5344CB8AC3E}">
        <p14:creationId xmlns:p14="http://schemas.microsoft.com/office/powerpoint/2010/main" val="4107036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B9EAA2-B98B-4782-B3A3-FE90AE5BE892}" type="datetimeFigureOut">
              <a:rPr lang="en-US" smtClean="0"/>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4492B-0778-4C64-A2A0-02BDBABE93A0}" type="slidenum">
              <a:rPr lang="en-US" smtClean="0"/>
              <a:t>‹#›</a:t>
            </a:fld>
            <a:endParaRPr lang="en-US"/>
          </a:p>
        </p:txBody>
      </p:sp>
    </p:spTree>
    <p:extLst>
      <p:ext uri="{BB962C8B-B14F-4D97-AF65-F5344CB8AC3E}">
        <p14:creationId xmlns:p14="http://schemas.microsoft.com/office/powerpoint/2010/main" val="3583006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B9EAA2-B98B-4782-B3A3-FE90AE5BE892}" type="datetimeFigureOut">
              <a:rPr lang="en-US" smtClean="0"/>
              <a:t>6/14/2019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4492B-0778-4C64-A2A0-02BDBABE93A0}" type="slidenum">
              <a:rPr lang="en-US" smtClean="0"/>
              <a:t>‹#›</a:t>
            </a:fld>
            <a:endParaRPr lang="en-US"/>
          </a:p>
        </p:txBody>
      </p:sp>
    </p:spTree>
    <p:extLst>
      <p:ext uri="{BB962C8B-B14F-4D97-AF65-F5344CB8AC3E}">
        <p14:creationId xmlns:p14="http://schemas.microsoft.com/office/powerpoint/2010/main" val="1970903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7B9EAA2-B98B-4782-B3A3-FE90AE5BE892}" type="datetimeFigureOut">
              <a:rPr lang="en-US" smtClean="0"/>
              <a:t>6/14/2019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14492B-0778-4C64-A2A0-02BDBABE93A0}" type="slidenum">
              <a:rPr lang="en-US" smtClean="0"/>
              <a:t>‹#›</a:t>
            </a:fld>
            <a:endParaRPr lang="en-US"/>
          </a:p>
        </p:txBody>
      </p:sp>
    </p:spTree>
    <p:extLst>
      <p:ext uri="{BB962C8B-B14F-4D97-AF65-F5344CB8AC3E}">
        <p14:creationId xmlns:p14="http://schemas.microsoft.com/office/powerpoint/2010/main" val="241426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7B9EAA2-B98B-4782-B3A3-FE90AE5BE892}" type="datetimeFigureOut">
              <a:rPr lang="en-US" smtClean="0"/>
              <a:t>6/14/2019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14492B-0778-4C64-A2A0-02BDBABE93A0}" type="slidenum">
              <a:rPr lang="en-US" smtClean="0"/>
              <a:t>‹#›</a:t>
            </a:fld>
            <a:endParaRPr lang="en-US"/>
          </a:p>
        </p:txBody>
      </p:sp>
    </p:spTree>
    <p:extLst>
      <p:ext uri="{BB962C8B-B14F-4D97-AF65-F5344CB8AC3E}">
        <p14:creationId xmlns:p14="http://schemas.microsoft.com/office/powerpoint/2010/main" val="1911414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B9EAA2-B98B-4782-B3A3-FE90AE5BE892}" type="datetimeFigureOut">
              <a:rPr lang="en-US" smtClean="0"/>
              <a:t>6/14/2019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14492B-0778-4C64-A2A0-02BDBABE93A0}" type="slidenum">
              <a:rPr lang="en-US" smtClean="0"/>
              <a:t>‹#›</a:t>
            </a:fld>
            <a:endParaRPr lang="en-US"/>
          </a:p>
        </p:txBody>
      </p:sp>
    </p:spTree>
    <p:extLst>
      <p:ext uri="{BB962C8B-B14F-4D97-AF65-F5344CB8AC3E}">
        <p14:creationId xmlns:p14="http://schemas.microsoft.com/office/powerpoint/2010/main" val="2996805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B9EAA2-B98B-4782-B3A3-FE90AE5BE892}" type="datetimeFigureOut">
              <a:rPr lang="en-US" smtClean="0"/>
              <a:t>6/14/2019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4492B-0778-4C64-A2A0-02BDBABE93A0}" type="slidenum">
              <a:rPr lang="en-US" smtClean="0"/>
              <a:t>‹#›</a:t>
            </a:fld>
            <a:endParaRPr lang="en-US"/>
          </a:p>
        </p:txBody>
      </p:sp>
    </p:spTree>
    <p:extLst>
      <p:ext uri="{BB962C8B-B14F-4D97-AF65-F5344CB8AC3E}">
        <p14:creationId xmlns:p14="http://schemas.microsoft.com/office/powerpoint/2010/main" val="2628859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B9EAA2-B98B-4782-B3A3-FE90AE5BE892}" type="datetimeFigureOut">
              <a:rPr lang="en-US" smtClean="0"/>
              <a:t>6/14/2019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4492B-0778-4C64-A2A0-02BDBABE93A0}" type="slidenum">
              <a:rPr lang="en-US" smtClean="0"/>
              <a:t>‹#›</a:t>
            </a:fld>
            <a:endParaRPr lang="en-US"/>
          </a:p>
        </p:txBody>
      </p:sp>
    </p:spTree>
    <p:extLst>
      <p:ext uri="{BB962C8B-B14F-4D97-AF65-F5344CB8AC3E}">
        <p14:creationId xmlns:p14="http://schemas.microsoft.com/office/powerpoint/2010/main" val="3230883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B9EAA2-B98B-4782-B3A3-FE90AE5BE892}" type="datetimeFigureOut">
              <a:rPr lang="en-US" smtClean="0"/>
              <a:t>6/14/2019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14492B-0778-4C64-A2A0-02BDBABE93A0}" type="slidenum">
              <a:rPr lang="en-US" smtClean="0"/>
              <a:t>‹#›</a:t>
            </a:fld>
            <a:endParaRPr lang="en-US"/>
          </a:p>
        </p:txBody>
      </p:sp>
    </p:spTree>
    <p:extLst>
      <p:ext uri="{BB962C8B-B14F-4D97-AF65-F5344CB8AC3E}">
        <p14:creationId xmlns:p14="http://schemas.microsoft.com/office/powerpoint/2010/main" val="32153165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4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4870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14184" y="263611"/>
            <a:ext cx="8666205" cy="1569660"/>
          </a:xfrm>
          <a:prstGeom prst="rect">
            <a:avLst/>
          </a:prstGeom>
          <a:noFill/>
        </p:spPr>
        <p:txBody>
          <a:bodyPr wrap="square" rtlCol="0">
            <a:spAutoFit/>
          </a:bodyPr>
          <a:lstStyle/>
          <a:p>
            <a:pPr algn="ctr"/>
            <a:r>
              <a:rPr lang="en-US" sz="9600" dirty="0" smtClean="0">
                <a:latin typeface="Times New Roman" panose="02020603050405020304" pitchFamily="18" charset="0"/>
                <a:cs typeface="Times New Roman" panose="02020603050405020304" pitchFamily="18" charset="0"/>
              </a:rPr>
              <a:t>E</a:t>
            </a:r>
            <a:endParaRPr lang="en-US" sz="96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14184" y="1898822"/>
            <a:ext cx="8666205" cy="2308324"/>
          </a:xfrm>
          <a:prstGeom prst="rect">
            <a:avLst/>
          </a:prstGeom>
          <a:noFill/>
        </p:spPr>
        <p:txBody>
          <a:bodyPr wrap="square" rtlCol="0">
            <a:spAutoFit/>
          </a:bodyPr>
          <a:lstStyle/>
          <a:p>
            <a:pPr algn="ctr"/>
            <a:r>
              <a:rPr lang="en-US" sz="7200" b="1" u="sng" dirty="0" smtClean="0">
                <a:solidFill>
                  <a:schemeClr val="accent5">
                    <a:lumMod val="75000"/>
                  </a:schemeClr>
                </a:solidFill>
                <a:effectLst/>
                <a:latin typeface="Times New Roman" panose="02020603050405020304" pitchFamily="18" charset="0"/>
                <a:ea typeface="Arial Unicode MS" panose="020B0604020202020204" pitchFamily="34" charset="-128"/>
              </a:rPr>
              <a:t>empowered</a:t>
            </a:r>
            <a:r>
              <a:rPr lang="en-US" sz="7200" dirty="0" smtClean="0">
                <a:effectLst/>
                <a:latin typeface="Times New Roman" panose="02020603050405020304" pitchFamily="18" charset="0"/>
                <a:ea typeface="Arial Unicode MS" panose="020B0604020202020204" pitchFamily="34" charset="-128"/>
              </a:rPr>
              <a:t> by the Holy Spirit</a:t>
            </a:r>
            <a:endParaRPr lang="en-US" sz="9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682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230659"/>
            <a:ext cx="8740346" cy="3339376"/>
          </a:xfrm>
          <a:prstGeom prst="rect">
            <a:avLst/>
          </a:prstGeom>
          <a:noFill/>
        </p:spPr>
        <p:txBody>
          <a:bodyPr wrap="square" rtlCol="0">
            <a:spAutoFit/>
          </a:bodyPr>
          <a:lstStyle/>
          <a:p>
            <a:pPr algn="ctr"/>
            <a:r>
              <a:rPr lang="en-US" sz="5000" b="1" u="sng" dirty="0" smtClean="0">
                <a:solidFill>
                  <a:schemeClr val="accent5">
                    <a:lumMod val="75000"/>
                  </a:schemeClr>
                </a:solidFill>
                <a:latin typeface="Times New Roman" panose="02020603050405020304" pitchFamily="18" charset="0"/>
                <a:cs typeface="Times New Roman" panose="02020603050405020304" pitchFamily="18" charset="0"/>
              </a:rPr>
              <a:t>Ephesians 5:17</a:t>
            </a:r>
          </a:p>
          <a:p>
            <a:pPr algn="ctr"/>
            <a:endParaRPr lang="en-US" sz="1100" dirty="0" smtClean="0">
              <a:latin typeface="Times New Roman" panose="02020603050405020304" pitchFamily="18" charset="0"/>
              <a:cs typeface="Times New Roman" panose="02020603050405020304" pitchFamily="18" charset="0"/>
            </a:endParaRPr>
          </a:p>
          <a:p>
            <a:pPr algn="ctr"/>
            <a:r>
              <a:rPr lang="en-US" sz="5000" dirty="0" smtClean="0">
                <a:latin typeface="Times New Roman" panose="02020603050405020304" pitchFamily="18" charset="0"/>
                <a:cs typeface="Times New Roman" panose="02020603050405020304" pitchFamily="18" charset="0"/>
              </a:rPr>
              <a:t>Therefore do not be unwise, but understand what the will of the Lord is. </a:t>
            </a:r>
            <a:endParaRPr lang="en-US" sz="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65375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230659"/>
            <a:ext cx="8740346" cy="3339376"/>
          </a:xfrm>
          <a:prstGeom prst="rect">
            <a:avLst/>
          </a:prstGeom>
          <a:noFill/>
        </p:spPr>
        <p:txBody>
          <a:bodyPr wrap="square" rtlCol="0">
            <a:spAutoFit/>
          </a:bodyPr>
          <a:lstStyle/>
          <a:p>
            <a:pPr algn="ctr"/>
            <a:r>
              <a:rPr lang="en-US" sz="5000" b="1" u="sng" dirty="0" smtClean="0">
                <a:solidFill>
                  <a:schemeClr val="accent5">
                    <a:lumMod val="75000"/>
                  </a:schemeClr>
                </a:solidFill>
                <a:latin typeface="Times New Roman" panose="02020603050405020304" pitchFamily="18" charset="0"/>
                <a:cs typeface="Times New Roman" panose="02020603050405020304" pitchFamily="18" charset="0"/>
              </a:rPr>
              <a:t>Ephesians 5:18</a:t>
            </a:r>
          </a:p>
          <a:p>
            <a:pPr algn="ctr"/>
            <a:endParaRPr lang="en-US" sz="1100" dirty="0" smtClean="0">
              <a:latin typeface="Times New Roman" panose="02020603050405020304" pitchFamily="18" charset="0"/>
              <a:cs typeface="Times New Roman" panose="02020603050405020304" pitchFamily="18" charset="0"/>
            </a:endParaRPr>
          </a:p>
          <a:p>
            <a:pPr algn="ctr"/>
            <a:r>
              <a:rPr lang="en-US" sz="5000" dirty="0" smtClean="0">
                <a:latin typeface="Times New Roman" panose="02020603050405020304" pitchFamily="18" charset="0"/>
                <a:cs typeface="Times New Roman" panose="02020603050405020304" pitchFamily="18" charset="0"/>
              </a:rPr>
              <a:t>And do not be drunk with wine, in which is dissipation; but be filled with the Spirit, </a:t>
            </a:r>
            <a:endParaRPr lang="en-US" sz="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84699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230659"/>
            <a:ext cx="8740346" cy="4108817"/>
          </a:xfrm>
          <a:prstGeom prst="rect">
            <a:avLst/>
          </a:prstGeom>
          <a:noFill/>
        </p:spPr>
        <p:txBody>
          <a:bodyPr wrap="square" rtlCol="0">
            <a:spAutoFit/>
          </a:bodyPr>
          <a:lstStyle/>
          <a:p>
            <a:pPr algn="ctr"/>
            <a:r>
              <a:rPr lang="en-US" sz="5000" b="1" u="sng" dirty="0" smtClean="0">
                <a:solidFill>
                  <a:schemeClr val="accent5">
                    <a:lumMod val="75000"/>
                  </a:schemeClr>
                </a:solidFill>
                <a:latin typeface="Times New Roman" panose="02020603050405020304" pitchFamily="18" charset="0"/>
                <a:cs typeface="Times New Roman" panose="02020603050405020304" pitchFamily="18" charset="0"/>
              </a:rPr>
              <a:t>Ephesians 5:19</a:t>
            </a:r>
          </a:p>
          <a:p>
            <a:pPr algn="ctr"/>
            <a:endParaRPr lang="en-US" sz="1100" dirty="0" smtClean="0">
              <a:latin typeface="Times New Roman" panose="02020603050405020304" pitchFamily="18" charset="0"/>
              <a:cs typeface="Times New Roman" panose="02020603050405020304" pitchFamily="18" charset="0"/>
            </a:endParaRPr>
          </a:p>
          <a:p>
            <a:pPr algn="ctr"/>
            <a:r>
              <a:rPr lang="en-US" sz="5000" dirty="0" smtClean="0">
                <a:latin typeface="Times New Roman" panose="02020603050405020304" pitchFamily="18" charset="0"/>
                <a:cs typeface="Times New Roman" panose="02020603050405020304" pitchFamily="18" charset="0"/>
              </a:rPr>
              <a:t>speaking to one another in psalms and hymns and spiritual songs, singing and making melody in your heart to the Lord, </a:t>
            </a:r>
            <a:endParaRPr lang="en-US" sz="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70558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230659"/>
            <a:ext cx="8740346" cy="3339376"/>
          </a:xfrm>
          <a:prstGeom prst="rect">
            <a:avLst/>
          </a:prstGeom>
          <a:noFill/>
        </p:spPr>
        <p:txBody>
          <a:bodyPr wrap="square" rtlCol="0">
            <a:spAutoFit/>
          </a:bodyPr>
          <a:lstStyle/>
          <a:p>
            <a:pPr algn="ctr"/>
            <a:r>
              <a:rPr lang="en-US" sz="5000" b="1" u="sng" dirty="0" smtClean="0">
                <a:solidFill>
                  <a:schemeClr val="accent5">
                    <a:lumMod val="75000"/>
                  </a:schemeClr>
                </a:solidFill>
                <a:latin typeface="Times New Roman" panose="02020603050405020304" pitchFamily="18" charset="0"/>
                <a:cs typeface="Times New Roman" panose="02020603050405020304" pitchFamily="18" charset="0"/>
              </a:rPr>
              <a:t>Ephesians 5:20</a:t>
            </a:r>
          </a:p>
          <a:p>
            <a:pPr algn="ctr"/>
            <a:endParaRPr lang="en-US" sz="1100" dirty="0" smtClean="0">
              <a:latin typeface="Times New Roman" panose="02020603050405020304" pitchFamily="18" charset="0"/>
              <a:cs typeface="Times New Roman" panose="02020603050405020304" pitchFamily="18" charset="0"/>
            </a:endParaRPr>
          </a:p>
          <a:p>
            <a:pPr algn="ctr"/>
            <a:r>
              <a:rPr lang="en-US" sz="5000" dirty="0" smtClean="0">
                <a:latin typeface="Times New Roman" panose="02020603050405020304" pitchFamily="18" charset="0"/>
                <a:cs typeface="Times New Roman" panose="02020603050405020304" pitchFamily="18" charset="0"/>
              </a:rPr>
              <a:t>giving thanks always for all things to God the Father in the name of our Lord Jesus Christ,</a:t>
            </a:r>
            <a:endParaRPr lang="en-US" sz="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38877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14184" y="263611"/>
            <a:ext cx="8666205" cy="1569660"/>
          </a:xfrm>
          <a:prstGeom prst="rect">
            <a:avLst/>
          </a:prstGeom>
          <a:noFill/>
        </p:spPr>
        <p:txBody>
          <a:bodyPr wrap="square" rtlCol="0">
            <a:spAutoFit/>
          </a:bodyPr>
          <a:lstStyle/>
          <a:p>
            <a:pPr algn="ctr"/>
            <a:r>
              <a:rPr lang="en-US" sz="9600" dirty="0" smtClean="0">
                <a:latin typeface="Times New Roman" panose="02020603050405020304" pitchFamily="18" charset="0"/>
                <a:cs typeface="Times New Roman" panose="02020603050405020304" pitchFamily="18" charset="0"/>
              </a:rPr>
              <a:t>A</a:t>
            </a:r>
            <a:endParaRPr lang="en-US" sz="96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14184" y="1898822"/>
            <a:ext cx="8666205" cy="1200329"/>
          </a:xfrm>
          <a:prstGeom prst="rect">
            <a:avLst/>
          </a:prstGeom>
          <a:noFill/>
        </p:spPr>
        <p:txBody>
          <a:bodyPr wrap="square" rtlCol="0">
            <a:spAutoFit/>
          </a:bodyPr>
          <a:lstStyle/>
          <a:p>
            <a:pPr algn="ctr"/>
            <a:r>
              <a:rPr lang="en-US" sz="7200" b="1" u="sng" dirty="0" smtClean="0">
                <a:solidFill>
                  <a:schemeClr val="accent5">
                    <a:lumMod val="75000"/>
                  </a:schemeClr>
                </a:solidFill>
                <a:effectLst/>
                <a:latin typeface="Times New Roman" panose="02020603050405020304" pitchFamily="18" charset="0"/>
                <a:ea typeface="Arial Unicode MS" panose="020B0604020202020204" pitchFamily="34" charset="-128"/>
              </a:rPr>
              <a:t>attentive</a:t>
            </a:r>
            <a:r>
              <a:rPr lang="en-US" sz="7200" dirty="0" smtClean="0">
                <a:effectLst/>
                <a:latin typeface="Times New Roman" panose="02020603050405020304" pitchFamily="18" charset="0"/>
                <a:ea typeface="Arial Unicode MS" panose="020B0604020202020204" pitchFamily="34" charset="-128"/>
              </a:rPr>
              <a:t> to others</a:t>
            </a:r>
            <a:endParaRPr lang="en-US" sz="9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3700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230659"/>
            <a:ext cx="8740346" cy="4878259"/>
          </a:xfrm>
          <a:prstGeom prst="rect">
            <a:avLst/>
          </a:prstGeom>
          <a:noFill/>
        </p:spPr>
        <p:txBody>
          <a:bodyPr wrap="square" rtlCol="0">
            <a:spAutoFit/>
          </a:bodyPr>
          <a:lstStyle/>
          <a:p>
            <a:pPr algn="ctr"/>
            <a:r>
              <a:rPr lang="en-US" sz="5000" b="1" u="sng" dirty="0" smtClean="0">
                <a:solidFill>
                  <a:schemeClr val="accent5">
                    <a:lumMod val="75000"/>
                  </a:schemeClr>
                </a:solidFill>
                <a:latin typeface="Times New Roman" panose="02020603050405020304" pitchFamily="18" charset="0"/>
                <a:cs typeface="Times New Roman" panose="02020603050405020304" pitchFamily="18" charset="0"/>
              </a:rPr>
              <a:t>Philippians 2:1</a:t>
            </a:r>
          </a:p>
          <a:p>
            <a:pPr algn="ctr"/>
            <a:endParaRPr lang="en-US" sz="1100" dirty="0" smtClean="0">
              <a:latin typeface="Times New Roman" panose="02020603050405020304" pitchFamily="18" charset="0"/>
              <a:cs typeface="Times New Roman" panose="02020603050405020304" pitchFamily="18" charset="0"/>
            </a:endParaRPr>
          </a:p>
          <a:p>
            <a:pPr algn="ctr"/>
            <a:r>
              <a:rPr lang="en-US" sz="5000" dirty="0" smtClean="0">
                <a:latin typeface="Times New Roman" panose="02020603050405020304" pitchFamily="18" charset="0"/>
                <a:cs typeface="Times New Roman" panose="02020603050405020304" pitchFamily="18" charset="0"/>
              </a:rPr>
              <a:t>Therefore if there is any consolation in Christ, if any comfort of love, if any fellowship of the Spirit, if any affection and mercy, </a:t>
            </a:r>
            <a:endParaRPr lang="en-US" sz="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92372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230659"/>
            <a:ext cx="8740346" cy="4108817"/>
          </a:xfrm>
          <a:prstGeom prst="rect">
            <a:avLst/>
          </a:prstGeom>
          <a:noFill/>
        </p:spPr>
        <p:txBody>
          <a:bodyPr wrap="square" rtlCol="0">
            <a:spAutoFit/>
          </a:bodyPr>
          <a:lstStyle/>
          <a:p>
            <a:pPr algn="ctr"/>
            <a:r>
              <a:rPr lang="en-US" sz="5000" b="1" u="sng" dirty="0" smtClean="0">
                <a:solidFill>
                  <a:schemeClr val="accent5">
                    <a:lumMod val="75000"/>
                  </a:schemeClr>
                </a:solidFill>
                <a:latin typeface="Times New Roman" panose="02020603050405020304" pitchFamily="18" charset="0"/>
                <a:cs typeface="Times New Roman" panose="02020603050405020304" pitchFamily="18" charset="0"/>
              </a:rPr>
              <a:t>Philippians 2:2</a:t>
            </a:r>
          </a:p>
          <a:p>
            <a:pPr algn="ctr"/>
            <a:endParaRPr lang="en-US" sz="1100" dirty="0" smtClean="0">
              <a:latin typeface="Times New Roman" panose="02020603050405020304" pitchFamily="18" charset="0"/>
              <a:cs typeface="Times New Roman" panose="02020603050405020304" pitchFamily="18" charset="0"/>
            </a:endParaRPr>
          </a:p>
          <a:p>
            <a:pPr algn="ctr"/>
            <a:r>
              <a:rPr lang="en-US" sz="5000" dirty="0" smtClean="0">
                <a:latin typeface="Times New Roman" panose="02020603050405020304" pitchFamily="18" charset="0"/>
                <a:cs typeface="Times New Roman" panose="02020603050405020304" pitchFamily="18" charset="0"/>
              </a:rPr>
              <a:t>fulfill my joy by being like-minded, having the same love, being of one accord, of one mind. </a:t>
            </a:r>
            <a:endParaRPr lang="en-US" sz="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74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230659"/>
            <a:ext cx="8740346" cy="4108817"/>
          </a:xfrm>
          <a:prstGeom prst="rect">
            <a:avLst/>
          </a:prstGeom>
          <a:noFill/>
        </p:spPr>
        <p:txBody>
          <a:bodyPr wrap="square" rtlCol="0">
            <a:spAutoFit/>
          </a:bodyPr>
          <a:lstStyle/>
          <a:p>
            <a:pPr algn="ctr"/>
            <a:r>
              <a:rPr lang="en-US" sz="5000" b="1" u="sng" dirty="0" smtClean="0">
                <a:solidFill>
                  <a:schemeClr val="accent5">
                    <a:lumMod val="75000"/>
                  </a:schemeClr>
                </a:solidFill>
                <a:latin typeface="Times New Roman" panose="02020603050405020304" pitchFamily="18" charset="0"/>
                <a:cs typeface="Times New Roman" panose="02020603050405020304" pitchFamily="18" charset="0"/>
              </a:rPr>
              <a:t>Philippians 2:3</a:t>
            </a:r>
          </a:p>
          <a:p>
            <a:pPr algn="ctr"/>
            <a:endParaRPr lang="en-US" sz="1100" dirty="0" smtClean="0">
              <a:latin typeface="Times New Roman" panose="02020603050405020304" pitchFamily="18" charset="0"/>
              <a:cs typeface="Times New Roman" panose="02020603050405020304" pitchFamily="18" charset="0"/>
            </a:endParaRPr>
          </a:p>
          <a:p>
            <a:pPr algn="ctr"/>
            <a:r>
              <a:rPr lang="en-US" sz="5000" dirty="0" smtClean="0">
                <a:latin typeface="Times New Roman" panose="02020603050405020304" pitchFamily="18" charset="0"/>
                <a:cs typeface="Times New Roman" panose="02020603050405020304" pitchFamily="18" charset="0"/>
              </a:rPr>
              <a:t>Let nothing be done through selfish ambition or conceit, but in lowliness of mind let each esteem others better than himself. </a:t>
            </a:r>
            <a:endParaRPr lang="en-US" sz="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50618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230659"/>
            <a:ext cx="8740346" cy="3339376"/>
          </a:xfrm>
          <a:prstGeom prst="rect">
            <a:avLst/>
          </a:prstGeom>
          <a:noFill/>
        </p:spPr>
        <p:txBody>
          <a:bodyPr wrap="square" rtlCol="0">
            <a:spAutoFit/>
          </a:bodyPr>
          <a:lstStyle/>
          <a:p>
            <a:pPr algn="ctr"/>
            <a:r>
              <a:rPr lang="en-US" sz="5000" b="1" u="sng" dirty="0" smtClean="0">
                <a:solidFill>
                  <a:schemeClr val="accent5">
                    <a:lumMod val="75000"/>
                  </a:schemeClr>
                </a:solidFill>
                <a:latin typeface="Times New Roman" panose="02020603050405020304" pitchFamily="18" charset="0"/>
                <a:cs typeface="Times New Roman" panose="02020603050405020304" pitchFamily="18" charset="0"/>
              </a:rPr>
              <a:t>Philippians 2:4</a:t>
            </a:r>
          </a:p>
          <a:p>
            <a:pPr algn="ctr"/>
            <a:endParaRPr lang="en-US" sz="1100" dirty="0" smtClean="0">
              <a:latin typeface="Times New Roman" panose="02020603050405020304" pitchFamily="18" charset="0"/>
              <a:cs typeface="Times New Roman" panose="02020603050405020304" pitchFamily="18" charset="0"/>
            </a:endParaRPr>
          </a:p>
          <a:p>
            <a:pPr algn="ctr"/>
            <a:r>
              <a:rPr lang="en-US" sz="5000" dirty="0" smtClean="0">
                <a:latin typeface="Times New Roman" panose="02020603050405020304" pitchFamily="18" charset="0"/>
                <a:cs typeface="Times New Roman" panose="02020603050405020304" pitchFamily="18" charset="0"/>
              </a:rPr>
              <a:t>Let each of you look out not only for his own interests, but also for the interests of others. </a:t>
            </a:r>
            <a:endParaRPr lang="en-US" sz="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9638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14184" y="263611"/>
            <a:ext cx="8666205" cy="1569660"/>
          </a:xfrm>
          <a:prstGeom prst="rect">
            <a:avLst/>
          </a:prstGeom>
          <a:noFill/>
        </p:spPr>
        <p:txBody>
          <a:bodyPr wrap="square" rtlCol="0">
            <a:spAutoFit/>
          </a:bodyPr>
          <a:lstStyle/>
          <a:p>
            <a:pPr algn="ctr"/>
            <a:r>
              <a:rPr lang="en-US" sz="9600" dirty="0" smtClean="0">
                <a:latin typeface="Times New Roman" panose="02020603050405020304" pitchFamily="18" charset="0"/>
                <a:cs typeface="Times New Roman" panose="02020603050405020304" pitchFamily="18" charset="0"/>
              </a:rPr>
              <a:t>A</a:t>
            </a:r>
            <a:endParaRPr lang="en-US" sz="96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14184" y="1898822"/>
            <a:ext cx="8666205" cy="1200329"/>
          </a:xfrm>
          <a:prstGeom prst="rect">
            <a:avLst/>
          </a:prstGeom>
          <a:noFill/>
        </p:spPr>
        <p:txBody>
          <a:bodyPr wrap="square" rtlCol="0">
            <a:spAutoFit/>
          </a:bodyPr>
          <a:lstStyle/>
          <a:p>
            <a:pPr algn="ctr"/>
            <a:r>
              <a:rPr lang="en-US" sz="7200" b="1" u="sng" dirty="0" smtClean="0">
                <a:solidFill>
                  <a:schemeClr val="accent5">
                    <a:lumMod val="75000"/>
                  </a:schemeClr>
                </a:solidFill>
                <a:latin typeface="Times New Roman" panose="02020603050405020304" pitchFamily="18" charset="0"/>
                <a:cs typeface="Times New Roman" panose="02020603050405020304" pitchFamily="18" charset="0"/>
              </a:rPr>
              <a:t>armed</a:t>
            </a:r>
            <a:r>
              <a:rPr lang="en-US" sz="7200" dirty="0" smtClean="0">
                <a:latin typeface="Times New Roman" panose="02020603050405020304" pitchFamily="18" charset="0"/>
                <a:cs typeface="Times New Roman" panose="02020603050405020304" pitchFamily="18" charset="0"/>
              </a:rPr>
              <a:t> against evil</a:t>
            </a:r>
            <a:endParaRPr lang="en-US" sz="9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69254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14184" y="263611"/>
            <a:ext cx="8666205" cy="1569660"/>
          </a:xfrm>
          <a:prstGeom prst="rect">
            <a:avLst/>
          </a:prstGeom>
          <a:noFill/>
        </p:spPr>
        <p:txBody>
          <a:bodyPr wrap="square" rtlCol="0">
            <a:spAutoFit/>
          </a:bodyPr>
          <a:lstStyle/>
          <a:p>
            <a:pPr algn="ctr"/>
            <a:r>
              <a:rPr lang="en-US" sz="9600" dirty="0" smtClean="0">
                <a:latin typeface="Times New Roman" panose="02020603050405020304" pitchFamily="18" charset="0"/>
                <a:cs typeface="Times New Roman" panose="02020603050405020304" pitchFamily="18" charset="0"/>
              </a:rPr>
              <a:t>L</a:t>
            </a:r>
            <a:endParaRPr lang="en-US" sz="96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14184" y="1898822"/>
            <a:ext cx="8666205" cy="2308324"/>
          </a:xfrm>
          <a:prstGeom prst="rect">
            <a:avLst/>
          </a:prstGeom>
          <a:noFill/>
        </p:spPr>
        <p:txBody>
          <a:bodyPr wrap="square" rtlCol="0">
            <a:spAutoFit/>
          </a:bodyPr>
          <a:lstStyle/>
          <a:p>
            <a:pPr algn="ctr"/>
            <a:r>
              <a:rPr lang="en-US" sz="7200" b="1" u="sng" dirty="0" smtClean="0">
                <a:solidFill>
                  <a:schemeClr val="accent5">
                    <a:lumMod val="75000"/>
                  </a:schemeClr>
                </a:solidFill>
                <a:effectLst/>
                <a:latin typeface="Times New Roman" panose="02020603050405020304" pitchFamily="18" charset="0"/>
                <a:ea typeface="Arial Unicode MS" panose="020B0604020202020204" pitchFamily="34" charset="-128"/>
              </a:rPr>
              <a:t>learned</a:t>
            </a:r>
            <a:r>
              <a:rPr lang="en-US" sz="7200" dirty="0" smtClean="0">
                <a:solidFill>
                  <a:schemeClr val="accent5">
                    <a:lumMod val="75000"/>
                  </a:schemeClr>
                </a:solidFill>
                <a:effectLst/>
                <a:latin typeface="Times New Roman" panose="02020603050405020304" pitchFamily="18" charset="0"/>
                <a:ea typeface="Arial Unicode MS" panose="020B0604020202020204" pitchFamily="34" charset="-128"/>
              </a:rPr>
              <a:t> </a:t>
            </a:r>
            <a:r>
              <a:rPr lang="en-US" sz="7200" dirty="0" smtClean="0">
                <a:effectLst/>
                <a:latin typeface="Times New Roman" panose="02020603050405020304" pitchFamily="18" charset="0"/>
                <a:ea typeface="Arial Unicode MS" panose="020B0604020202020204" pitchFamily="34" charset="-128"/>
              </a:rPr>
              <a:t>in the Scriptures</a:t>
            </a:r>
            <a:endParaRPr lang="en-US" sz="9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77544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230659"/>
            <a:ext cx="8740346" cy="4878259"/>
          </a:xfrm>
          <a:prstGeom prst="rect">
            <a:avLst/>
          </a:prstGeom>
          <a:noFill/>
        </p:spPr>
        <p:txBody>
          <a:bodyPr wrap="square" rtlCol="0">
            <a:spAutoFit/>
          </a:bodyPr>
          <a:lstStyle/>
          <a:p>
            <a:pPr algn="ctr"/>
            <a:r>
              <a:rPr lang="en-US" sz="5000" b="1" u="sng" dirty="0" smtClean="0">
                <a:solidFill>
                  <a:schemeClr val="accent5">
                    <a:lumMod val="75000"/>
                  </a:schemeClr>
                </a:solidFill>
                <a:latin typeface="Times New Roman" panose="02020603050405020304" pitchFamily="18" charset="0"/>
                <a:cs typeface="Times New Roman" panose="02020603050405020304" pitchFamily="18" charset="0"/>
              </a:rPr>
              <a:t>2 Timothy 2:15</a:t>
            </a:r>
          </a:p>
          <a:p>
            <a:pPr algn="ctr"/>
            <a:endParaRPr lang="en-US" sz="1100" dirty="0" smtClean="0">
              <a:latin typeface="Times New Roman" panose="02020603050405020304" pitchFamily="18" charset="0"/>
              <a:cs typeface="Times New Roman" panose="02020603050405020304" pitchFamily="18" charset="0"/>
            </a:endParaRPr>
          </a:p>
          <a:p>
            <a:pPr algn="ctr"/>
            <a:r>
              <a:rPr lang="en-US" sz="5000" dirty="0" smtClean="0">
                <a:latin typeface="Times New Roman" panose="02020603050405020304" pitchFamily="18" charset="0"/>
                <a:cs typeface="Times New Roman" panose="02020603050405020304" pitchFamily="18" charset="0"/>
              </a:rPr>
              <a:t>Be diligent to present yourself approved to God, a worker who does not need to be ashamed, rightly dividing the word of truth.</a:t>
            </a:r>
            <a:endParaRPr lang="en-US" sz="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7552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14184" y="263611"/>
            <a:ext cx="8666205" cy="1569660"/>
          </a:xfrm>
          <a:prstGeom prst="rect">
            <a:avLst/>
          </a:prstGeom>
          <a:noFill/>
        </p:spPr>
        <p:txBody>
          <a:bodyPr wrap="square" rtlCol="0">
            <a:spAutoFit/>
          </a:bodyPr>
          <a:lstStyle/>
          <a:p>
            <a:pPr algn="ctr"/>
            <a:r>
              <a:rPr lang="en-US" sz="9600" dirty="0" smtClean="0">
                <a:latin typeface="Times New Roman" panose="02020603050405020304" pitchFamily="18" charset="0"/>
                <a:cs typeface="Times New Roman" panose="02020603050405020304" pitchFamily="18" charset="0"/>
              </a:rPr>
              <a:t>M</a:t>
            </a:r>
            <a:endParaRPr lang="en-US" sz="96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14184" y="1898822"/>
            <a:ext cx="8666205" cy="2308324"/>
          </a:xfrm>
          <a:prstGeom prst="rect">
            <a:avLst/>
          </a:prstGeom>
          <a:noFill/>
        </p:spPr>
        <p:txBody>
          <a:bodyPr wrap="square" rtlCol="0">
            <a:spAutoFit/>
          </a:bodyPr>
          <a:lstStyle/>
          <a:p>
            <a:pPr algn="ctr"/>
            <a:r>
              <a:rPr lang="en-US" sz="7200" b="1" u="sng" dirty="0" smtClean="0">
                <a:solidFill>
                  <a:schemeClr val="accent5">
                    <a:lumMod val="75000"/>
                  </a:schemeClr>
                </a:solidFill>
                <a:effectLst/>
                <a:latin typeface="Times New Roman" panose="02020603050405020304" pitchFamily="18" charset="0"/>
                <a:ea typeface="Arial Unicode MS" panose="020B0604020202020204" pitchFamily="34" charset="-128"/>
              </a:rPr>
              <a:t>merciful</a:t>
            </a:r>
            <a:r>
              <a:rPr lang="en-US" sz="7200" dirty="0" smtClean="0">
                <a:effectLst/>
                <a:latin typeface="Times New Roman" panose="02020603050405020304" pitchFamily="18" charset="0"/>
                <a:ea typeface="Arial Unicode MS" panose="020B0604020202020204" pitchFamily="34" charset="-128"/>
              </a:rPr>
              <a:t> towards others</a:t>
            </a:r>
            <a:endParaRPr lang="en-US" sz="9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68070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230659"/>
            <a:ext cx="8740346" cy="4878259"/>
          </a:xfrm>
          <a:prstGeom prst="rect">
            <a:avLst/>
          </a:prstGeom>
          <a:noFill/>
        </p:spPr>
        <p:txBody>
          <a:bodyPr wrap="square" rtlCol="0">
            <a:spAutoFit/>
          </a:bodyPr>
          <a:lstStyle/>
          <a:p>
            <a:pPr algn="ctr"/>
            <a:r>
              <a:rPr lang="en-US" sz="5000" b="1" u="sng" dirty="0" smtClean="0">
                <a:solidFill>
                  <a:schemeClr val="accent5">
                    <a:lumMod val="75000"/>
                  </a:schemeClr>
                </a:solidFill>
                <a:latin typeface="Times New Roman" panose="02020603050405020304" pitchFamily="18" charset="0"/>
                <a:cs typeface="Times New Roman" panose="02020603050405020304" pitchFamily="18" charset="0"/>
              </a:rPr>
              <a:t>Galatians 6:1</a:t>
            </a:r>
          </a:p>
          <a:p>
            <a:pPr algn="ctr"/>
            <a:endParaRPr lang="en-US" sz="1100" dirty="0" smtClean="0">
              <a:latin typeface="Times New Roman" panose="02020603050405020304" pitchFamily="18" charset="0"/>
              <a:cs typeface="Times New Roman" panose="02020603050405020304" pitchFamily="18" charset="0"/>
            </a:endParaRPr>
          </a:p>
          <a:p>
            <a:pPr algn="ctr"/>
            <a:r>
              <a:rPr lang="en-US" sz="5000" dirty="0" smtClean="0">
                <a:latin typeface="Times New Roman" panose="02020603050405020304" pitchFamily="18" charset="0"/>
                <a:cs typeface="Times New Roman" panose="02020603050405020304" pitchFamily="18" charset="0"/>
              </a:rPr>
              <a:t>Brethren, if a man is overtaken in any trespass, you who are spiritual restore such a one in a spirit of gentleness, considering yourself lest you also be tempted. </a:t>
            </a:r>
            <a:endParaRPr lang="en-US" sz="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80972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230659"/>
            <a:ext cx="8740346" cy="2569934"/>
          </a:xfrm>
          <a:prstGeom prst="rect">
            <a:avLst/>
          </a:prstGeom>
          <a:noFill/>
        </p:spPr>
        <p:txBody>
          <a:bodyPr wrap="square" rtlCol="0">
            <a:spAutoFit/>
          </a:bodyPr>
          <a:lstStyle/>
          <a:p>
            <a:pPr algn="ctr"/>
            <a:r>
              <a:rPr lang="en-US" sz="5000" b="1" u="sng" dirty="0" smtClean="0">
                <a:solidFill>
                  <a:schemeClr val="accent5">
                    <a:lumMod val="75000"/>
                  </a:schemeClr>
                </a:solidFill>
                <a:latin typeface="Times New Roman" panose="02020603050405020304" pitchFamily="18" charset="0"/>
                <a:cs typeface="Times New Roman" panose="02020603050405020304" pitchFamily="18" charset="0"/>
              </a:rPr>
              <a:t>Galatians 6:2</a:t>
            </a:r>
          </a:p>
          <a:p>
            <a:pPr algn="ctr"/>
            <a:endParaRPr lang="en-US" sz="1100" dirty="0" smtClean="0">
              <a:latin typeface="Times New Roman" panose="02020603050405020304" pitchFamily="18" charset="0"/>
              <a:cs typeface="Times New Roman" panose="02020603050405020304" pitchFamily="18" charset="0"/>
            </a:endParaRPr>
          </a:p>
          <a:p>
            <a:pPr algn="ctr"/>
            <a:r>
              <a:rPr lang="en-US" sz="5000" dirty="0" smtClean="0">
                <a:latin typeface="Times New Roman" panose="02020603050405020304" pitchFamily="18" charset="0"/>
                <a:cs typeface="Times New Roman" panose="02020603050405020304" pitchFamily="18" charset="0"/>
              </a:rPr>
              <a:t>Bear one another’s burdens, and so fulfill the law of Christ. </a:t>
            </a:r>
            <a:endParaRPr lang="en-US" sz="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90162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230659"/>
            <a:ext cx="8740346" cy="3339376"/>
          </a:xfrm>
          <a:prstGeom prst="rect">
            <a:avLst/>
          </a:prstGeom>
          <a:noFill/>
        </p:spPr>
        <p:txBody>
          <a:bodyPr wrap="square" rtlCol="0">
            <a:spAutoFit/>
          </a:bodyPr>
          <a:lstStyle/>
          <a:p>
            <a:pPr algn="ctr"/>
            <a:r>
              <a:rPr lang="en-US" sz="5000" b="1" u="sng" dirty="0" smtClean="0">
                <a:solidFill>
                  <a:schemeClr val="accent5">
                    <a:lumMod val="75000"/>
                  </a:schemeClr>
                </a:solidFill>
                <a:latin typeface="Times New Roman" panose="02020603050405020304" pitchFamily="18" charset="0"/>
                <a:cs typeface="Times New Roman" panose="02020603050405020304" pitchFamily="18" charset="0"/>
              </a:rPr>
              <a:t>Galatians 6:3</a:t>
            </a:r>
          </a:p>
          <a:p>
            <a:pPr algn="ctr"/>
            <a:endParaRPr lang="en-US" sz="1100" dirty="0" smtClean="0">
              <a:latin typeface="Times New Roman" panose="02020603050405020304" pitchFamily="18" charset="0"/>
              <a:cs typeface="Times New Roman" panose="02020603050405020304" pitchFamily="18" charset="0"/>
            </a:endParaRPr>
          </a:p>
          <a:p>
            <a:pPr algn="ctr"/>
            <a:r>
              <a:rPr lang="en-US" sz="5000" dirty="0" smtClean="0">
                <a:latin typeface="Times New Roman" panose="02020603050405020304" pitchFamily="18" charset="0"/>
                <a:cs typeface="Times New Roman" panose="02020603050405020304" pitchFamily="18" charset="0"/>
              </a:rPr>
              <a:t>For if anyone thinks himself to be something, when he is nothing, he deceives himself. </a:t>
            </a:r>
            <a:endParaRPr lang="en-US" sz="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35012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230659"/>
            <a:ext cx="8740346" cy="4108817"/>
          </a:xfrm>
          <a:prstGeom prst="rect">
            <a:avLst/>
          </a:prstGeom>
          <a:noFill/>
        </p:spPr>
        <p:txBody>
          <a:bodyPr wrap="square" rtlCol="0">
            <a:spAutoFit/>
          </a:bodyPr>
          <a:lstStyle/>
          <a:p>
            <a:pPr algn="ctr"/>
            <a:r>
              <a:rPr lang="en-US" sz="5000" b="1" u="sng" dirty="0" smtClean="0">
                <a:solidFill>
                  <a:schemeClr val="accent5">
                    <a:lumMod val="75000"/>
                  </a:schemeClr>
                </a:solidFill>
                <a:latin typeface="Times New Roman" panose="02020603050405020304" pitchFamily="18" charset="0"/>
                <a:cs typeface="Times New Roman" panose="02020603050405020304" pitchFamily="18" charset="0"/>
              </a:rPr>
              <a:t>Galatians 6:4</a:t>
            </a:r>
          </a:p>
          <a:p>
            <a:pPr algn="ctr"/>
            <a:endParaRPr lang="en-US" sz="1100" dirty="0" smtClean="0">
              <a:latin typeface="Times New Roman" panose="02020603050405020304" pitchFamily="18" charset="0"/>
              <a:cs typeface="Times New Roman" panose="02020603050405020304" pitchFamily="18" charset="0"/>
            </a:endParaRPr>
          </a:p>
          <a:p>
            <a:pPr algn="ctr"/>
            <a:r>
              <a:rPr lang="en-US" sz="5000" dirty="0" smtClean="0">
                <a:latin typeface="Times New Roman" panose="02020603050405020304" pitchFamily="18" charset="0"/>
                <a:cs typeface="Times New Roman" panose="02020603050405020304" pitchFamily="18" charset="0"/>
              </a:rPr>
              <a:t>But let each one examine his own work, and then he will have rejoicing in himself alone, and not in another. </a:t>
            </a:r>
            <a:endParaRPr lang="en-US" sz="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9497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230659"/>
            <a:ext cx="8740346" cy="2569934"/>
          </a:xfrm>
          <a:prstGeom prst="rect">
            <a:avLst/>
          </a:prstGeom>
          <a:noFill/>
        </p:spPr>
        <p:txBody>
          <a:bodyPr wrap="square" rtlCol="0">
            <a:spAutoFit/>
          </a:bodyPr>
          <a:lstStyle/>
          <a:p>
            <a:pPr algn="ctr"/>
            <a:r>
              <a:rPr lang="en-US" sz="5000" b="1" u="sng" dirty="0" smtClean="0">
                <a:solidFill>
                  <a:schemeClr val="accent5">
                    <a:lumMod val="75000"/>
                  </a:schemeClr>
                </a:solidFill>
                <a:latin typeface="Times New Roman" panose="02020603050405020304" pitchFamily="18" charset="0"/>
                <a:cs typeface="Times New Roman" panose="02020603050405020304" pitchFamily="18" charset="0"/>
              </a:rPr>
              <a:t>Galatians 6:5</a:t>
            </a:r>
          </a:p>
          <a:p>
            <a:pPr algn="ctr"/>
            <a:endParaRPr lang="en-US" sz="1100" dirty="0" smtClean="0">
              <a:latin typeface="Times New Roman" panose="02020603050405020304" pitchFamily="18" charset="0"/>
              <a:cs typeface="Times New Roman" panose="02020603050405020304" pitchFamily="18" charset="0"/>
            </a:endParaRPr>
          </a:p>
          <a:p>
            <a:pPr algn="ctr"/>
            <a:r>
              <a:rPr lang="en-US" sz="5000" dirty="0" smtClean="0">
                <a:latin typeface="Times New Roman" panose="02020603050405020304" pitchFamily="18" charset="0"/>
                <a:cs typeface="Times New Roman" panose="02020603050405020304" pitchFamily="18" charset="0"/>
              </a:rPr>
              <a:t>For each one shall bear his </a:t>
            </a:r>
          </a:p>
          <a:p>
            <a:pPr algn="ctr"/>
            <a:r>
              <a:rPr lang="en-US" sz="5000" dirty="0" smtClean="0">
                <a:latin typeface="Times New Roman" panose="02020603050405020304" pitchFamily="18" charset="0"/>
                <a:cs typeface="Times New Roman" panose="02020603050405020304" pitchFamily="18" charset="0"/>
              </a:rPr>
              <a:t>own load.</a:t>
            </a:r>
            <a:endParaRPr lang="en-US" sz="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02593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14184" y="263611"/>
            <a:ext cx="8666205" cy="1569660"/>
          </a:xfrm>
          <a:prstGeom prst="rect">
            <a:avLst/>
          </a:prstGeom>
          <a:noFill/>
        </p:spPr>
        <p:txBody>
          <a:bodyPr wrap="square" rtlCol="0">
            <a:spAutoFit/>
          </a:bodyPr>
          <a:lstStyle/>
          <a:p>
            <a:pPr algn="ctr"/>
            <a:r>
              <a:rPr lang="en-US" sz="9600" dirty="0">
                <a:latin typeface="Times New Roman" panose="02020603050405020304" pitchFamily="18" charset="0"/>
                <a:cs typeface="Times New Roman" panose="02020603050405020304" pitchFamily="18" charset="0"/>
              </a:rPr>
              <a:t>A</a:t>
            </a:r>
          </a:p>
        </p:txBody>
      </p:sp>
      <p:sp>
        <p:nvSpPr>
          <p:cNvPr id="3" name="TextBox 2"/>
          <p:cNvSpPr txBox="1"/>
          <p:nvPr/>
        </p:nvSpPr>
        <p:spPr>
          <a:xfrm>
            <a:off x="214184" y="1898822"/>
            <a:ext cx="8666205" cy="1200329"/>
          </a:xfrm>
          <a:prstGeom prst="rect">
            <a:avLst/>
          </a:prstGeom>
          <a:noFill/>
        </p:spPr>
        <p:txBody>
          <a:bodyPr wrap="square" rtlCol="0">
            <a:spAutoFit/>
          </a:bodyPr>
          <a:lstStyle/>
          <a:p>
            <a:pPr algn="ctr"/>
            <a:r>
              <a:rPr lang="en-US" sz="7200" b="1" u="sng" dirty="0" smtClean="0">
                <a:solidFill>
                  <a:schemeClr val="accent5">
                    <a:lumMod val="75000"/>
                  </a:schemeClr>
                </a:solidFill>
                <a:effectLst/>
                <a:latin typeface="Times New Roman" panose="02020603050405020304" pitchFamily="18" charset="0"/>
                <a:ea typeface="Arial Unicode MS" panose="020B0604020202020204" pitchFamily="34" charset="-128"/>
              </a:rPr>
              <a:t>approachable</a:t>
            </a:r>
            <a:endParaRPr lang="en-US" sz="9600" b="1" dirty="0">
              <a:solidFill>
                <a:schemeClr val="accent5">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99052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230659"/>
            <a:ext cx="8740346" cy="4108817"/>
          </a:xfrm>
          <a:prstGeom prst="rect">
            <a:avLst/>
          </a:prstGeom>
          <a:noFill/>
        </p:spPr>
        <p:txBody>
          <a:bodyPr wrap="square" rtlCol="0">
            <a:spAutoFit/>
          </a:bodyPr>
          <a:lstStyle/>
          <a:p>
            <a:pPr algn="ctr"/>
            <a:r>
              <a:rPr lang="en-US" sz="5000" b="1" u="sng" dirty="0" smtClean="0">
                <a:solidFill>
                  <a:schemeClr val="accent5">
                    <a:lumMod val="75000"/>
                  </a:schemeClr>
                </a:solidFill>
                <a:latin typeface="Times New Roman" panose="02020603050405020304" pitchFamily="18" charset="0"/>
                <a:cs typeface="Times New Roman" panose="02020603050405020304" pitchFamily="18" charset="0"/>
              </a:rPr>
              <a:t>Proverbs 18:24</a:t>
            </a:r>
          </a:p>
          <a:p>
            <a:pPr algn="ctr"/>
            <a:endParaRPr lang="en-US" sz="1100" dirty="0" smtClean="0">
              <a:latin typeface="Times New Roman" panose="02020603050405020304" pitchFamily="18" charset="0"/>
              <a:cs typeface="Times New Roman" panose="02020603050405020304" pitchFamily="18" charset="0"/>
            </a:endParaRPr>
          </a:p>
          <a:p>
            <a:pPr algn="ctr"/>
            <a:r>
              <a:rPr lang="en-US" sz="5000" dirty="0" smtClean="0">
                <a:latin typeface="Times New Roman" panose="02020603050405020304" pitchFamily="18" charset="0"/>
                <a:cs typeface="Times New Roman" panose="02020603050405020304" pitchFamily="18" charset="0"/>
              </a:rPr>
              <a:t>A man who has friends must himself be friendly, but there is a friend who sticks closer than a brother.</a:t>
            </a:r>
            <a:endParaRPr lang="en-US" sz="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7253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230659"/>
            <a:ext cx="8740346" cy="3447098"/>
          </a:xfrm>
          <a:prstGeom prst="rect">
            <a:avLst/>
          </a:prstGeom>
          <a:noFill/>
        </p:spPr>
        <p:txBody>
          <a:bodyPr wrap="square" rtlCol="0">
            <a:spAutoFit/>
          </a:bodyPr>
          <a:lstStyle/>
          <a:p>
            <a:pPr algn="ctr"/>
            <a:r>
              <a:rPr lang="en-US" sz="5000" b="1" u="sng" dirty="0" smtClean="0">
                <a:solidFill>
                  <a:schemeClr val="accent5">
                    <a:lumMod val="75000"/>
                  </a:schemeClr>
                </a:solidFill>
                <a:latin typeface="Times New Roman" panose="02020603050405020304" pitchFamily="18" charset="0"/>
                <a:cs typeface="Times New Roman" panose="02020603050405020304" pitchFamily="18" charset="0"/>
              </a:rPr>
              <a:t>Ephesians 6:10</a:t>
            </a:r>
          </a:p>
          <a:p>
            <a:pPr algn="ctr"/>
            <a:endParaRPr lang="en-US" sz="1100" dirty="0" smtClean="0">
              <a:latin typeface="Times New Roman" panose="02020603050405020304" pitchFamily="18" charset="0"/>
              <a:cs typeface="Times New Roman" panose="02020603050405020304" pitchFamily="18" charset="0"/>
            </a:endParaRPr>
          </a:p>
          <a:p>
            <a:pPr algn="ctr"/>
            <a:r>
              <a:rPr lang="en-US" sz="5000" dirty="0" smtClean="0">
                <a:latin typeface="Times New Roman" panose="02020603050405020304" pitchFamily="18" charset="0"/>
                <a:cs typeface="Times New Roman" panose="02020603050405020304" pitchFamily="18" charset="0"/>
              </a:rPr>
              <a:t>Finally, my brethren, be strong in the Lord and in the power of His might. </a:t>
            </a:r>
            <a:endParaRPr lang="en-US" sz="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3099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14184" y="263611"/>
            <a:ext cx="8666205" cy="1569660"/>
          </a:xfrm>
          <a:prstGeom prst="rect">
            <a:avLst/>
          </a:prstGeom>
          <a:noFill/>
        </p:spPr>
        <p:txBody>
          <a:bodyPr wrap="square" rtlCol="0">
            <a:spAutoFit/>
          </a:bodyPr>
          <a:lstStyle/>
          <a:p>
            <a:pPr algn="ctr"/>
            <a:r>
              <a:rPr lang="en-US" sz="9600" dirty="0" smtClean="0">
                <a:latin typeface="Times New Roman" panose="02020603050405020304" pitchFamily="18" charset="0"/>
                <a:cs typeface="Times New Roman" panose="02020603050405020304" pitchFamily="18" charset="0"/>
              </a:rPr>
              <a:t>N</a:t>
            </a:r>
            <a:endParaRPr lang="en-US" sz="96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14184" y="1898822"/>
            <a:ext cx="8666205" cy="1200329"/>
          </a:xfrm>
          <a:prstGeom prst="rect">
            <a:avLst/>
          </a:prstGeom>
          <a:noFill/>
        </p:spPr>
        <p:txBody>
          <a:bodyPr wrap="square" rtlCol="0">
            <a:spAutoFit/>
          </a:bodyPr>
          <a:lstStyle/>
          <a:p>
            <a:pPr algn="ctr"/>
            <a:r>
              <a:rPr lang="en-US" sz="7200" b="1" u="sng" dirty="0" smtClean="0">
                <a:solidFill>
                  <a:schemeClr val="accent5">
                    <a:lumMod val="75000"/>
                  </a:schemeClr>
                </a:solidFill>
                <a:effectLst/>
                <a:latin typeface="Times New Roman" panose="02020603050405020304" pitchFamily="18" charset="0"/>
                <a:ea typeface="Arial Unicode MS" panose="020B0604020202020204" pitchFamily="34" charset="-128"/>
              </a:rPr>
              <a:t>noble</a:t>
            </a:r>
            <a:endParaRPr lang="en-US" sz="9600" b="1" dirty="0">
              <a:solidFill>
                <a:schemeClr val="accent5">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09144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230659"/>
            <a:ext cx="8740346" cy="3339376"/>
          </a:xfrm>
          <a:prstGeom prst="rect">
            <a:avLst/>
          </a:prstGeom>
          <a:noFill/>
        </p:spPr>
        <p:txBody>
          <a:bodyPr wrap="square" rtlCol="0">
            <a:spAutoFit/>
          </a:bodyPr>
          <a:lstStyle/>
          <a:p>
            <a:pPr algn="ctr"/>
            <a:r>
              <a:rPr lang="en-US" sz="5000" b="1" u="sng" dirty="0" smtClean="0">
                <a:solidFill>
                  <a:schemeClr val="accent5">
                    <a:lumMod val="75000"/>
                  </a:schemeClr>
                </a:solidFill>
                <a:latin typeface="Times New Roman" panose="02020603050405020304" pitchFamily="18" charset="0"/>
                <a:cs typeface="Times New Roman" panose="02020603050405020304" pitchFamily="18" charset="0"/>
              </a:rPr>
              <a:t>1 Timothy 3:1</a:t>
            </a:r>
          </a:p>
          <a:p>
            <a:pPr algn="ctr"/>
            <a:endParaRPr lang="en-US" sz="1100" dirty="0" smtClean="0">
              <a:latin typeface="Times New Roman" panose="02020603050405020304" pitchFamily="18" charset="0"/>
              <a:cs typeface="Times New Roman" panose="02020603050405020304" pitchFamily="18" charset="0"/>
            </a:endParaRPr>
          </a:p>
          <a:p>
            <a:pPr algn="ctr"/>
            <a:r>
              <a:rPr lang="en-US" sz="5000" dirty="0" smtClean="0">
                <a:latin typeface="Times New Roman" panose="02020603050405020304" pitchFamily="18" charset="0"/>
                <a:cs typeface="Times New Roman" panose="02020603050405020304" pitchFamily="18" charset="0"/>
              </a:rPr>
              <a:t>This is a faithful saying: If a man desires the position of a bishop, he desires a good work. </a:t>
            </a:r>
            <a:endParaRPr lang="en-US" sz="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01608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230659"/>
            <a:ext cx="8740346" cy="4878259"/>
          </a:xfrm>
          <a:prstGeom prst="rect">
            <a:avLst/>
          </a:prstGeom>
          <a:noFill/>
        </p:spPr>
        <p:txBody>
          <a:bodyPr wrap="square" rtlCol="0">
            <a:spAutoFit/>
          </a:bodyPr>
          <a:lstStyle/>
          <a:p>
            <a:pPr algn="ctr"/>
            <a:r>
              <a:rPr lang="en-US" sz="5000" b="1" u="sng" dirty="0" smtClean="0">
                <a:solidFill>
                  <a:schemeClr val="accent5">
                    <a:lumMod val="75000"/>
                  </a:schemeClr>
                </a:solidFill>
                <a:latin typeface="Times New Roman" panose="02020603050405020304" pitchFamily="18" charset="0"/>
                <a:cs typeface="Times New Roman" panose="02020603050405020304" pitchFamily="18" charset="0"/>
              </a:rPr>
              <a:t>1 Timothy 3:2</a:t>
            </a:r>
          </a:p>
          <a:p>
            <a:pPr algn="ctr"/>
            <a:endParaRPr lang="en-US" sz="1100" dirty="0" smtClean="0">
              <a:latin typeface="Times New Roman" panose="02020603050405020304" pitchFamily="18" charset="0"/>
              <a:cs typeface="Times New Roman" panose="02020603050405020304" pitchFamily="18" charset="0"/>
            </a:endParaRPr>
          </a:p>
          <a:p>
            <a:pPr algn="ctr"/>
            <a:r>
              <a:rPr lang="en-US" sz="5000" dirty="0" smtClean="0">
                <a:latin typeface="Times New Roman" panose="02020603050405020304" pitchFamily="18" charset="0"/>
                <a:cs typeface="Times New Roman" panose="02020603050405020304" pitchFamily="18" charset="0"/>
              </a:rPr>
              <a:t>A bishop then must be blameless, the husband of one wife, temperate, sober-minded, of good behavior, hospitable, able to teach; </a:t>
            </a:r>
            <a:endParaRPr lang="en-US" sz="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09539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230659"/>
            <a:ext cx="8740346" cy="3339376"/>
          </a:xfrm>
          <a:prstGeom prst="rect">
            <a:avLst/>
          </a:prstGeom>
          <a:noFill/>
        </p:spPr>
        <p:txBody>
          <a:bodyPr wrap="square" rtlCol="0">
            <a:spAutoFit/>
          </a:bodyPr>
          <a:lstStyle/>
          <a:p>
            <a:pPr algn="ctr"/>
            <a:r>
              <a:rPr lang="en-US" sz="5000" b="1" u="sng" dirty="0" smtClean="0">
                <a:solidFill>
                  <a:schemeClr val="accent5">
                    <a:lumMod val="75000"/>
                  </a:schemeClr>
                </a:solidFill>
                <a:latin typeface="Times New Roman" panose="02020603050405020304" pitchFamily="18" charset="0"/>
                <a:cs typeface="Times New Roman" panose="02020603050405020304" pitchFamily="18" charset="0"/>
              </a:rPr>
              <a:t>1 Timothy 3:3</a:t>
            </a:r>
          </a:p>
          <a:p>
            <a:pPr algn="ctr"/>
            <a:endParaRPr lang="en-US" sz="1100" dirty="0" smtClean="0">
              <a:latin typeface="Times New Roman" panose="02020603050405020304" pitchFamily="18" charset="0"/>
              <a:cs typeface="Times New Roman" panose="02020603050405020304" pitchFamily="18" charset="0"/>
            </a:endParaRPr>
          </a:p>
          <a:p>
            <a:pPr algn="ctr"/>
            <a:r>
              <a:rPr lang="en-US" sz="5000" dirty="0" smtClean="0">
                <a:latin typeface="Times New Roman" panose="02020603050405020304" pitchFamily="18" charset="0"/>
                <a:cs typeface="Times New Roman" panose="02020603050405020304" pitchFamily="18" charset="0"/>
              </a:rPr>
              <a:t>not given to wine, not violent, not greedy for money, but gentle, not quarrelsome, not covetous; </a:t>
            </a:r>
            <a:endParaRPr lang="en-US" sz="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91668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230659"/>
            <a:ext cx="8740346" cy="3339376"/>
          </a:xfrm>
          <a:prstGeom prst="rect">
            <a:avLst/>
          </a:prstGeom>
          <a:noFill/>
        </p:spPr>
        <p:txBody>
          <a:bodyPr wrap="square" rtlCol="0">
            <a:spAutoFit/>
          </a:bodyPr>
          <a:lstStyle/>
          <a:p>
            <a:pPr algn="ctr"/>
            <a:r>
              <a:rPr lang="en-US" sz="5000" b="1" u="sng" dirty="0" smtClean="0">
                <a:solidFill>
                  <a:schemeClr val="accent5">
                    <a:lumMod val="75000"/>
                  </a:schemeClr>
                </a:solidFill>
                <a:latin typeface="Times New Roman" panose="02020603050405020304" pitchFamily="18" charset="0"/>
                <a:cs typeface="Times New Roman" panose="02020603050405020304" pitchFamily="18" charset="0"/>
              </a:rPr>
              <a:t>1 Timothy 3:4</a:t>
            </a:r>
          </a:p>
          <a:p>
            <a:pPr algn="ctr"/>
            <a:endParaRPr lang="en-US" sz="1100" dirty="0" smtClean="0">
              <a:latin typeface="Times New Roman" panose="02020603050405020304" pitchFamily="18" charset="0"/>
              <a:cs typeface="Times New Roman" panose="02020603050405020304" pitchFamily="18" charset="0"/>
            </a:endParaRPr>
          </a:p>
          <a:p>
            <a:pPr algn="ctr"/>
            <a:r>
              <a:rPr lang="en-US" sz="5000" dirty="0" smtClean="0">
                <a:latin typeface="Times New Roman" panose="02020603050405020304" pitchFamily="18" charset="0"/>
                <a:cs typeface="Times New Roman" panose="02020603050405020304" pitchFamily="18" charset="0"/>
              </a:rPr>
              <a:t>one who rules his own house well, having his children in submission with all reverence </a:t>
            </a:r>
            <a:endParaRPr lang="en-US" sz="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25091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230659"/>
            <a:ext cx="8740346" cy="4108817"/>
          </a:xfrm>
          <a:prstGeom prst="rect">
            <a:avLst/>
          </a:prstGeom>
          <a:noFill/>
        </p:spPr>
        <p:txBody>
          <a:bodyPr wrap="square" rtlCol="0">
            <a:spAutoFit/>
          </a:bodyPr>
          <a:lstStyle/>
          <a:p>
            <a:pPr algn="ctr"/>
            <a:r>
              <a:rPr lang="en-US" sz="5000" b="1" u="sng" dirty="0" smtClean="0">
                <a:solidFill>
                  <a:schemeClr val="accent5">
                    <a:lumMod val="75000"/>
                  </a:schemeClr>
                </a:solidFill>
                <a:latin typeface="Times New Roman" panose="02020603050405020304" pitchFamily="18" charset="0"/>
                <a:cs typeface="Times New Roman" panose="02020603050405020304" pitchFamily="18" charset="0"/>
              </a:rPr>
              <a:t>1 Timothy 3:5</a:t>
            </a:r>
          </a:p>
          <a:p>
            <a:pPr algn="ctr"/>
            <a:endParaRPr lang="en-US" sz="1100" dirty="0" smtClean="0">
              <a:latin typeface="Times New Roman" panose="02020603050405020304" pitchFamily="18" charset="0"/>
              <a:cs typeface="Times New Roman" panose="02020603050405020304" pitchFamily="18" charset="0"/>
            </a:endParaRPr>
          </a:p>
          <a:p>
            <a:pPr algn="ctr"/>
            <a:r>
              <a:rPr lang="en-US" sz="5000" dirty="0" smtClean="0">
                <a:latin typeface="Times New Roman" panose="02020603050405020304" pitchFamily="18" charset="0"/>
                <a:cs typeface="Times New Roman" panose="02020603050405020304" pitchFamily="18" charset="0"/>
              </a:rPr>
              <a:t>(for if a man does not know </a:t>
            </a:r>
          </a:p>
          <a:p>
            <a:pPr algn="ctr"/>
            <a:r>
              <a:rPr lang="en-US" sz="5000" dirty="0" smtClean="0">
                <a:latin typeface="Times New Roman" panose="02020603050405020304" pitchFamily="18" charset="0"/>
                <a:cs typeface="Times New Roman" panose="02020603050405020304" pitchFamily="18" charset="0"/>
              </a:rPr>
              <a:t>how to rule his own house, how will he take care of the church </a:t>
            </a:r>
          </a:p>
          <a:p>
            <a:pPr algn="ctr"/>
            <a:r>
              <a:rPr lang="en-US" sz="5000" dirty="0" smtClean="0">
                <a:latin typeface="Times New Roman" panose="02020603050405020304" pitchFamily="18" charset="0"/>
                <a:cs typeface="Times New Roman" panose="02020603050405020304" pitchFamily="18" charset="0"/>
              </a:rPr>
              <a:t>of God?); </a:t>
            </a:r>
            <a:endParaRPr lang="en-US" sz="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69366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230659"/>
            <a:ext cx="8740346" cy="3339376"/>
          </a:xfrm>
          <a:prstGeom prst="rect">
            <a:avLst/>
          </a:prstGeom>
          <a:noFill/>
        </p:spPr>
        <p:txBody>
          <a:bodyPr wrap="square" rtlCol="0">
            <a:spAutoFit/>
          </a:bodyPr>
          <a:lstStyle/>
          <a:p>
            <a:pPr algn="ctr"/>
            <a:r>
              <a:rPr lang="en-US" sz="5000" b="1" u="sng" dirty="0" smtClean="0">
                <a:solidFill>
                  <a:schemeClr val="accent5">
                    <a:lumMod val="75000"/>
                  </a:schemeClr>
                </a:solidFill>
                <a:latin typeface="Times New Roman" panose="02020603050405020304" pitchFamily="18" charset="0"/>
                <a:cs typeface="Times New Roman" panose="02020603050405020304" pitchFamily="18" charset="0"/>
              </a:rPr>
              <a:t>1 Timothy 3:6</a:t>
            </a:r>
          </a:p>
          <a:p>
            <a:pPr algn="ctr"/>
            <a:endParaRPr lang="en-US" sz="1100" dirty="0" smtClean="0">
              <a:latin typeface="Times New Roman" panose="02020603050405020304" pitchFamily="18" charset="0"/>
              <a:cs typeface="Times New Roman" panose="02020603050405020304" pitchFamily="18" charset="0"/>
            </a:endParaRPr>
          </a:p>
          <a:p>
            <a:pPr algn="ctr"/>
            <a:r>
              <a:rPr lang="en-US" sz="5000" dirty="0" smtClean="0">
                <a:latin typeface="Times New Roman" panose="02020603050405020304" pitchFamily="18" charset="0"/>
                <a:cs typeface="Times New Roman" panose="02020603050405020304" pitchFamily="18" charset="0"/>
              </a:rPr>
              <a:t>not a novice, lest being puffed up with pride he fall into the same condemnation as the devil. </a:t>
            </a:r>
            <a:endParaRPr lang="en-US" sz="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7333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230659"/>
            <a:ext cx="8740346" cy="4108817"/>
          </a:xfrm>
          <a:prstGeom prst="rect">
            <a:avLst/>
          </a:prstGeom>
          <a:noFill/>
        </p:spPr>
        <p:txBody>
          <a:bodyPr wrap="square" rtlCol="0">
            <a:spAutoFit/>
          </a:bodyPr>
          <a:lstStyle/>
          <a:p>
            <a:pPr algn="ctr"/>
            <a:r>
              <a:rPr lang="en-US" sz="5000" b="1" u="sng" dirty="0" smtClean="0">
                <a:solidFill>
                  <a:schemeClr val="accent5">
                    <a:lumMod val="75000"/>
                  </a:schemeClr>
                </a:solidFill>
                <a:latin typeface="Times New Roman" panose="02020603050405020304" pitchFamily="18" charset="0"/>
                <a:cs typeface="Times New Roman" panose="02020603050405020304" pitchFamily="18" charset="0"/>
              </a:rPr>
              <a:t>1 Timothy 3:7</a:t>
            </a:r>
          </a:p>
          <a:p>
            <a:pPr algn="ctr"/>
            <a:endParaRPr lang="en-US" sz="1100" dirty="0" smtClean="0">
              <a:latin typeface="Times New Roman" panose="02020603050405020304" pitchFamily="18" charset="0"/>
              <a:cs typeface="Times New Roman" panose="02020603050405020304" pitchFamily="18" charset="0"/>
            </a:endParaRPr>
          </a:p>
          <a:p>
            <a:pPr algn="ctr"/>
            <a:r>
              <a:rPr lang="en-US" sz="5000" dirty="0" smtClean="0">
                <a:latin typeface="Times New Roman" panose="02020603050405020304" pitchFamily="18" charset="0"/>
                <a:cs typeface="Times New Roman" panose="02020603050405020304" pitchFamily="18" charset="0"/>
              </a:rPr>
              <a:t>Moreover he must have a good testimony among those who are outside, lest he fall into reproach and the snare of the devil.</a:t>
            </a:r>
            <a:endParaRPr lang="en-US" sz="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72747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4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3412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230659"/>
            <a:ext cx="8740346" cy="3447098"/>
          </a:xfrm>
          <a:prstGeom prst="rect">
            <a:avLst/>
          </a:prstGeom>
          <a:noFill/>
        </p:spPr>
        <p:txBody>
          <a:bodyPr wrap="square" rtlCol="0">
            <a:spAutoFit/>
          </a:bodyPr>
          <a:lstStyle/>
          <a:p>
            <a:pPr algn="ctr"/>
            <a:r>
              <a:rPr lang="en-US" sz="5000" b="1" u="sng" dirty="0" smtClean="0">
                <a:solidFill>
                  <a:schemeClr val="accent5">
                    <a:lumMod val="75000"/>
                  </a:schemeClr>
                </a:solidFill>
                <a:latin typeface="Times New Roman" panose="02020603050405020304" pitchFamily="18" charset="0"/>
                <a:cs typeface="Times New Roman" panose="02020603050405020304" pitchFamily="18" charset="0"/>
              </a:rPr>
              <a:t>Ephesians 6:11</a:t>
            </a:r>
          </a:p>
          <a:p>
            <a:pPr algn="ctr"/>
            <a:endParaRPr lang="en-US" sz="1100" dirty="0" smtClean="0">
              <a:latin typeface="Times New Roman" panose="02020603050405020304" pitchFamily="18" charset="0"/>
              <a:cs typeface="Times New Roman" panose="02020603050405020304" pitchFamily="18" charset="0"/>
            </a:endParaRPr>
          </a:p>
          <a:p>
            <a:pPr algn="ctr"/>
            <a:r>
              <a:rPr lang="en-US" sz="5000" dirty="0" smtClean="0">
                <a:latin typeface="Times New Roman" panose="02020603050405020304" pitchFamily="18" charset="0"/>
                <a:cs typeface="Times New Roman" panose="02020603050405020304" pitchFamily="18" charset="0"/>
              </a:rPr>
              <a:t>Put on the whole armor of God, that you may be able to stand against the wiles of the devil. </a:t>
            </a:r>
            <a:endParaRPr lang="en-US" sz="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1581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230659"/>
            <a:ext cx="8740346" cy="5278368"/>
          </a:xfrm>
          <a:prstGeom prst="rect">
            <a:avLst/>
          </a:prstGeom>
          <a:noFill/>
        </p:spPr>
        <p:txBody>
          <a:bodyPr wrap="square" rtlCol="0">
            <a:spAutoFit/>
          </a:bodyPr>
          <a:lstStyle/>
          <a:p>
            <a:pPr algn="ctr"/>
            <a:r>
              <a:rPr lang="en-US" sz="5000" b="1" u="sng" dirty="0" smtClean="0">
                <a:solidFill>
                  <a:schemeClr val="accent5">
                    <a:lumMod val="75000"/>
                  </a:schemeClr>
                </a:solidFill>
                <a:latin typeface="Times New Roman" panose="02020603050405020304" pitchFamily="18" charset="0"/>
                <a:cs typeface="Times New Roman" panose="02020603050405020304" pitchFamily="18" charset="0"/>
              </a:rPr>
              <a:t>Ephesians 6:12</a:t>
            </a:r>
          </a:p>
          <a:p>
            <a:pPr algn="ctr"/>
            <a:endParaRPr lang="en-US" sz="1100" dirty="0" smtClean="0">
              <a:latin typeface="Times New Roman" panose="02020603050405020304" pitchFamily="18" charset="0"/>
              <a:cs typeface="Times New Roman" panose="02020603050405020304" pitchFamily="18" charset="0"/>
            </a:endParaRPr>
          </a:p>
          <a:p>
            <a:pPr algn="ctr"/>
            <a:r>
              <a:rPr lang="en-US" sz="4600" dirty="0" smtClean="0">
                <a:latin typeface="Times New Roman" panose="02020603050405020304" pitchFamily="18" charset="0"/>
                <a:cs typeface="Times New Roman" panose="02020603050405020304" pitchFamily="18" charset="0"/>
              </a:rPr>
              <a:t>For we do not wrestle against flesh and blood, but against principalities, against powers, against the rulers of the darkness of this age, against spiritual hosts of wickedness in the heavenly places. </a:t>
            </a:r>
            <a:endParaRPr lang="en-US" sz="4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5610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230659"/>
            <a:ext cx="8740346" cy="4108817"/>
          </a:xfrm>
          <a:prstGeom prst="rect">
            <a:avLst/>
          </a:prstGeom>
          <a:noFill/>
        </p:spPr>
        <p:txBody>
          <a:bodyPr wrap="square" rtlCol="0">
            <a:spAutoFit/>
          </a:bodyPr>
          <a:lstStyle/>
          <a:p>
            <a:pPr algn="ctr"/>
            <a:r>
              <a:rPr lang="en-US" sz="5000" b="1" u="sng" dirty="0" smtClean="0">
                <a:solidFill>
                  <a:schemeClr val="accent5">
                    <a:lumMod val="75000"/>
                  </a:schemeClr>
                </a:solidFill>
                <a:latin typeface="Times New Roman" panose="02020603050405020304" pitchFamily="18" charset="0"/>
                <a:cs typeface="Times New Roman" panose="02020603050405020304" pitchFamily="18" charset="0"/>
              </a:rPr>
              <a:t>Ephesians 6:13</a:t>
            </a:r>
          </a:p>
          <a:p>
            <a:pPr algn="ctr"/>
            <a:endParaRPr lang="en-US" sz="1100" dirty="0" smtClean="0">
              <a:latin typeface="Times New Roman" panose="02020603050405020304" pitchFamily="18" charset="0"/>
              <a:cs typeface="Times New Roman" panose="02020603050405020304" pitchFamily="18" charset="0"/>
            </a:endParaRPr>
          </a:p>
          <a:p>
            <a:pPr algn="ctr"/>
            <a:r>
              <a:rPr lang="en-US" sz="5000" dirty="0" smtClean="0">
                <a:latin typeface="Times New Roman" panose="02020603050405020304" pitchFamily="18" charset="0"/>
                <a:cs typeface="Times New Roman" panose="02020603050405020304" pitchFamily="18" charset="0"/>
              </a:rPr>
              <a:t>Therefore take up the whole armor of God, that you may be able to withstand in the evil day, and having done all, to stand.</a:t>
            </a:r>
            <a:endParaRPr lang="en-US" sz="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61830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14184" y="263611"/>
            <a:ext cx="8666205" cy="1569660"/>
          </a:xfrm>
          <a:prstGeom prst="rect">
            <a:avLst/>
          </a:prstGeom>
          <a:noFill/>
        </p:spPr>
        <p:txBody>
          <a:bodyPr wrap="square" rtlCol="0">
            <a:spAutoFit/>
          </a:bodyPr>
          <a:lstStyle/>
          <a:p>
            <a:pPr algn="ctr"/>
            <a:r>
              <a:rPr lang="en-US" sz="9600" dirty="0" smtClean="0">
                <a:latin typeface="Times New Roman" panose="02020603050405020304" pitchFamily="18" charset="0"/>
                <a:cs typeface="Times New Roman" panose="02020603050405020304" pitchFamily="18" charset="0"/>
              </a:rPr>
              <a:t>R</a:t>
            </a:r>
            <a:endParaRPr lang="en-US" sz="96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14184" y="1898822"/>
            <a:ext cx="8666205" cy="1200329"/>
          </a:xfrm>
          <a:prstGeom prst="rect">
            <a:avLst/>
          </a:prstGeom>
          <a:noFill/>
        </p:spPr>
        <p:txBody>
          <a:bodyPr wrap="square" rtlCol="0">
            <a:spAutoFit/>
          </a:bodyPr>
          <a:lstStyle/>
          <a:p>
            <a:pPr algn="ctr"/>
            <a:r>
              <a:rPr lang="en-US" sz="7200" b="1" u="sng" dirty="0" smtClean="0">
                <a:solidFill>
                  <a:schemeClr val="accent5">
                    <a:lumMod val="75000"/>
                  </a:schemeClr>
                </a:solidFill>
                <a:latin typeface="Times New Roman" panose="02020603050405020304" pitchFamily="18" charset="0"/>
                <a:cs typeface="Times New Roman" panose="02020603050405020304" pitchFamily="18" charset="0"/>
              </a:rPr>
              <a:t>righteous</a:t>
            </a:r>
            <a:r>
              <a:rPr lang="en-US" sz="7200" b="1" dirty="0" smtClean="0">
                <a:latin typeface="Times New Roman" panose="02020603050405020304" pitchFamily="18" charset="0"/>
                <a:cs typeface="Times New Roman" panose="02020603050405020304" pitchFamily="18" charset="0"/>
              </a:rPr>
              <a:t> </a:t>
            </a:r>
            <a:r>
              <a:rPr lang="en-US" sz="7200" dirty="0" smtClean="0">
                <a:latin typeface="Times New Roman" panose="02020603050405020304" pitchFamily="18" charset="0"/>
                <a:cs typeface="Times New Roman" panose="02020603050405020304" pitchFamily="18" charset="0"/>
              </a:rPr>
              <a:t>in lifestyle</a:t>
            </a:r>
            <a:endParaRPr lang="en-US" sz="9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0453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230659"/>
            <a:ext cx="8740346" cy="3339376"/>
          </a:xfrm>
          <a:prstGeom prst="rect">
            <a:avLst/>
          </a:prstGeom>
          <a:noFill/>
        </p:spPr>
        <p:txBody>
          <a:bodyPr wrap="square" rtlCol="0">
            <a:spAutoFit/>
          </a:bodyPr>
          <a:lstStyle/>
          <a:p>
            <a:pPr algn="ctr"/>
            <a:r>
              <a:rPr lang="en-US" sz="5000" b="1" u="sng" dirty="0" smtClean="0">
                <a:solidFill>
                  <a:schemeClr val="accent5">
                    <a:lumMod val="75000"/>
                  </a:schemeClr>
                </a:solidFill>
                <a:latin typeface="Times New Roman" panose="02020603050405020304" pitchFamily="18" charset="0"/>
                <a:cs typeface="Times New Roman" panose="02020603050405020304" pitchFamily="18" charset="0"/>
              </a:rPr>
              <a:t>Ephesians 5:15</a:t>
            </a:r>
          </a:p>
          <a:p>
            <a:pPr algn="ctr"/>
            <a:endParaRPr lang="en-US" sz="1100" dirty="0" smtClean="0">
              <a:latin typeface="Times New Roman" panose="02020603050405020304" pitchFamily="18" charset="0"/>
              <a:cs typeface="Times New Roman" panose="02020603050405020304" pitchFamily="18" charset="0"/>
            </a:endParaRPr>
          </a:p>
          <a:p>
            <a:pPr algn="ctr"/>
            <a:r>
              <a:rPr lang="en-US" sz="5000" dirty="0" smtClean="0">
                <a:latin typeface="Times New Roman" panose="02020603050405020304" pitchFamily="18" charset="0"/>
                <a:cs typeface="Times New Roman" panose="02020603050405020304" pitchFamily="18" charset="0"/>
              </a:rPr>
              <a:t>See then that you walk circumspectly, not as fools but </a:t>
            </a:r>
          </a:p>
          <a:p>
            <a:pPr algn="ctr"/>
            <a:r>
              <a:rPr lang="en-US" sz="5000" dirty="0" smtClean="0">
                <a:latin typeface="Times New Roman" panose="02020603050405020304" pitchFamily="18" charset="0"/>
                <a:cs typeface="Times New Roman" panose="02020603050405020304" pitchFamily="18" charset="0"/>
              </a:rPr>
              <a:t>as wise, </a:t>
            </a:r>
            <a:endParaRPr lang="en-US" sz="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7991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32" y="230659"/>
            <a:ext cx="8740346" cy="2569934"/>
          </a:xfrm>
          <a:prstGeom prst="rect">
            <a:avLst/>
          </a:prstGeom>
          <a:noFill/>
        </p:spPr>
        <p:txBody>
          <a:bodyPr wrap="square" rtlCol="0">
            <a:spAutoFit/>
          </a:bodyPr>
          <a:lstStyle/>
          <a:p>
            <a:pPr algn="ctr"/>
            <a:r>
              <a:rPr lang="en-US" sz="5000" b="1" u="sng" dirty="0" smtClean="0">
                <a:solidFill>
                  <a:schemeClr val="accent5">
                    <a:lumMod val="75000"/>
                  </a:schemeClr>
                </a:solidFill>
                <a:latin typeface="Times New Roman" panose="02020603050405020304" pitchFamily="18" charset="0"/>
                <a:cs typeface="Times New Roman" panose="02020603050405020304" pitchFamily="18" charset="0"/>
              </a:rPr>
              <a:t>Ephesians 5:16</a:t>
            </a:r>
          </a:p>
          <a:p>
            <a:pPr algn="ctr"/>
            <a:endParaRPr lang="en-US" sz="1100" dirty="0" smtClean="0">
              <a:latin typeface="Times New Roman" panose="02020603050405020304" pitchFamily="18" charset="0"/>
              <a:cs typeface="Times New Roman" panose="02020603050405020304" pitchFamily="18" charset="0"/>
            </a:endParaRPr>
          </a:p>
          <a:p>
            <a:pPr algn="ctr"/>
            <a:r>
              <a:rPr lang="en-US" sz="5000" dirty="0" smtClean="0">
                <a:latin typeface="Times New Roman" panose="02020603050405020304" pitchFamily="18" charset="0"/>
                <a:cs typeface="Times New Roman" panose="02020603050405020304" pitchFamily="18" charset="0"/>
              </a:rPr>
              <a:t>redeeming the time, because </a:t>
            </a:r>
          </a:p>
          <a:p>
            <a:pPr algn="ctr"/>
            <a:r>
              <a:rPr lang="en-US" sz="5000" dirty="0" smtClean="0">
                <a:latin typeface="Times New Roman" panose="02020603050405020304" pitchFamily="18" charset="0"/>
                <a:cs typeface="Times New Roman" panose="02020603050405020304" pitchFamily="18" charset="0"/>
              </a:rPr>
              <a:t>the days are evil. </a:t>
            </a:r>
            <a:endParaRPr lang="en-US" sz="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86598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TotalTime>
  <Words>699</Words>
  <Application>Microsoft Office PowerPoint</Application>
  <PresentationFormat>On-screen Show (4:3)</PresentationFormat>
  <Paragraphs>105</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 Unicode MS</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5</cp:revision>
  <dcterms:created xsi:type="dcterms:W3CDTF">2019-06-14T14:30:58Z</dcterms:created>
  <dcterms:modified xsi:type="dcterms:W3CDTF">2019-06-14T15:18:09Z</dcterms:modified>
</cp:coreProperties>
</file>