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0C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B44112-2EBD-46C2-BC24-67503AADF8DA}"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3882671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B44112-2EBD-46C2-BC24-67503AADF8DA}"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363510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B44112-2EBD-46C2-BC24-67503AADF8DA}"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134964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B44112-2EBD-46C2-BC24-67503AADF8DA}"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151381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B44112-2EBD-46C2-BC24-67503AADF8DA}"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2308450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B44112-2EBD-46C2-BC24-67503AADF8DA}"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122420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B44112-2EBD-46C2-BC24-67503AADF8DA}" type="datetimeFigureOut">
              <a:rPr lang="en-US" smtClean="0"/>
              <a:t>4/26/2019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3951063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B44112-2EBD-46C2-BC24-67503AADF8DA}" type="datetimeFigureOut">
              <a:rPr lang="en-US" smtClean="0"/>
              <a:t>4/26/2019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15278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B44112-2EBD-46C2-BC24-67503AADF8DA}" type="datetimeFigureOut">
              <a:rPr lang="en-US" smtClean="0"/>
              <a:t>4/26/2019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4110434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B44112-2EBD-46C2-BC24-67503AADF8DA}"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1667838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B44112-2EBD-46C2-BC24-67503AADF8DA}"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D75F28-4D09-410C-AC4B-581670E93B66}" type="slidenum">
              <a:rPr lang="en-US" smtClean="0"/>
              <a:t>‹#›</a:t>
            </a:fld>
            <a:endParaRPr lang="en-US"/>
          </a:p>
        </p:txBody>
      </p:sp>
    </p:spTree>
    <p:extLst>
      <p:ext uri="{BB962C8B-B14F-4D97-AF65-F5344CB8AC3E}">
        <p14:creationId xmlns:p14="http://schemas.microsoft.com/office/powerpoint/2010/main" val="4074110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B44112-2EBD-46C2-BC24-67503AADF8DA}" type="datetimeFigureOut">
              <a:rPr lang="en-US" smtClean="0"/>
              <a:t>4/26/2019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D75F28-4D09-410C-AC4B-581670E93B66}" type="slidenum">
              <a:rPr lang="en-US" smtClean="0"/>
              <a:t>‹#›</a:t>
            </a:fld>
            <a:endParaRPr lang="en-US"/>
          </a:p>
        </p:txBody>
      </p:sp>
    </p:spTree>
    <p:extLst>
      <p:ext uri="{BB962C8B-B14F-4D97-AF65-F5344CB8AC3E}">
        <p14:creationId xmlns:p14="http://schemas.microsoft.com/office/powerpoint/2010/main" val="3381042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0" y="1854779"/>
            <a:ext cx="9144000" cy="1862048"/>
          </a:xfrm>
          <a:prstGeom prst="rect">
            <a:avLst/>
          </a:prstGeom>
          <a:noFill/>
        </p:spPr>
        <p:txBody>
          <a:bodyPr wrap="square" rtlCol="0">
            <a:spAutoFit/>
          </a:bodyPr>
          <a:lstStyle/>
          <a:p>
            <a:pPr algn="ctr"/>
            <a:r>
              <a:rPr lang="en-US" sz="11500" dirty="0" smtClean="0">
                <a:solidFill>
                  <a:schemeClr val="bg1"/>
                </a:solidFill>
                <a:effectLst>
                  <a:outerShdw blurRad="38100" dist="38100" dir="2700000" algn="tl">
                    <a:srgbClr val="000000">
                      <a:alpha val="43137"/>
                    </a:srgbClr>
                  </a:outerShdw>
                </a:effectLst>
                <a:latin typeface="Franklin Gothic Demi Cond" panose="020B0706030402020204" pitchFamily="34" charset="0"/>
              </a:rPr>
              <a:t> </a:t>
            </a:r>
            <a:r>
              <a:rPr lang="en-US" sz="11500" dirty="0" smtClean="0">
                <a:solidFill>
                  <a:schemeClr val="bg1"/>
                </a:solidFill>
                <a:effectLst>
                  <a:outerShdw blurRad="38100" dist="38100" dir="2700000" algn="tl">
                    <a:srgbClr val="000000">
                      <a:alpha val="43137"/>
                    </a:srgbClr>
                  </a:outerShdw>
                </a:effectLst>
                <a:latin typeface="Gill Sans MT" panose="020B0502020104020203" pitchFamily="34" charset="0"/>
              </a:rPr>
              <a:t>PRISONERS</a:t>
            </a:r>
            <a:endParaRPr lang="en-US" sz="13800"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
        <p:nvSpPr>
          <p:cNvPr id="5" name="TextBox 4"/>
          <p:cNvSpPr txBox="1"/>
          <p:nvPr/>
        </p:nvSpPr>
        <p:spPr>
          <a:xfrm>
            <a:off x="0" y="926756"/>
            <a:ext cx="9144000" cy="1323439"/>
          </a:xfrm>
          <a:prstGeom prst="rect">
            <a:avLst/>
          </a:prstGeom>
          <a:noFill/>
        </p:spPr>
        <p:txBody>
          <a:bodyPr wrap="square" rtlCol="0">
            <a:spAutoFit/>
          </a:bodyPr>
          <a:lstStyle/>
          <a:p>
            <a:pPr algn="ctr"/>
            <a:r>
              <a:rPr lang="en-US" sz="8000" dirty="0" smtClean="0">
                <a:solidFill>
                  <a:schemeClr val="bg1"/>
                </a:solidFill>
                <a:effectLst>
                  <a:outerShdw blurRad="38100" dist="38100" dir="2700000" algn="tl">
                    <a:srgbClr val="000000">
                      <a:alpha val="43137"/>
                    </a:srgbClr>
                  </a:outerShdw>
                </a:effectLst>
                <a:latin typeface="Gill Sans MT" panose="020B0502020104020203" pitchFamily="34" charset="0"/>
              </a:rPr>
              <a:t>SELF-MADE</a:t>
            </a:r>
            <a:endParaRPr lang="en-US" sz="8800"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
        <p:nvSpPr>
          <p:cNvPr id="6" name="TextBox 5"/>
          <p:cNvSpPr txBox="1"/>
          <p:nvPr/>
        </p:nvSpPr>
        <p:spPr>
          <a:xfrm>
            <a:off x="0" y="4481382"/>
            <a:ext cx="5144530" cy="769441"/>
          </a:xfrm>
          <a:prstGeom prst="rect">
            <a:avLst/>
          </a:prstGeom>
          <a:noFill/>
        </p:spPr>
        <p:txBody>
          <a:bodyPr wrap="square" rtlCol="0">
            <a:spAutoFit/>
          </a:bodyPr>
          <a:lstStyle/>
          <a:p>
            <a:pPr algn="ctr"/>
            <a:r>
              <a:rPr lang="en-US" sz="4400" dirty="0" smtClean="0">
                <a:solidFill>
                  <a:schemeClr val="bg1"/>
                </a:solidFill>
                <a:effectLst>
                  <a:outerShdw blurRad="38100" dist="38100" dir="2700000" algn="tl">
                    <a:srgbClr val="000000">
                      <a:alpha val="43137"/>
                    </a:srgbClr>
                  </a:outerShdw>
                </a:effectLst>
                <a:latin typeface="Franklin Gothic Demi Cond" panose="020B0706030402020204" pitchFamily="34" charset="0"/>
              </a:rPr>
              <a:t>2 Timothy 1:7</a:t>
            </a:r>
            <a:endParaRPr lang="en-US" sz="4800" dirty="0">
              <a:solidFill>
                <a:schemeClr val="bg1"/>
              </a:solidFill>
              <a:effectLst>
                <a:outerShdw blurRad="38100" dist="38100" dir="2700000" algn="tl">
                  <a:srgbClr val="000000">
                    <a:alpha val="43137"/>
                  </a:srgbClr>
                </a:outerShdw>
              </a:effectLst>
              <a:latin typeface="Franklin Gothic Demi Cond" panose="020B0706030402020204" pitchFamily="34" charset="0"/>
            </a:endParaRPr>
          </a:p>
        </p:txBody>
      </p:sp>
    </p:spTree>
    <p:extLst>
      <p:ext uri="{BB962C8B-B14F-4D97-AF65-F5344CB8AC3E}">
        <p14:creationId xmlns:p14="http://schemas.microsoft.com/office/powerpoint/2010/main" val="3862459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201972"/>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1:5</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when I call to remembrance the genuine faith that is in you, which dwelt first in your grandmother Lois and your mother Eunice, and I am persuaded is in you also. </a:t>
            </a: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260779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201972"/>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1:6</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Therefore I remind you to stir up the gift of God which is in you through the laying on of my hands. </a:t>
            </a: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40173089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201972"/>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1:7</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For God has not given us a spirit of fear, but of power and of love and of a sound mind. </a:t>
            </a: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2796614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8679299"/>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1:8</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Therefore do not be ashamed of the testimony of our Lord, nor of me His prisoner, but share with me in the sufferings for the gospel according to the power of God,</a:t>
            </a: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310606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0" y="1655975"/>
            <a:ext cx="9144000" cy="3139321"/>
          </a:xfrm>
          <a:prstGeom prst="rect">
            <a:avLst/>
          </a:prstGeom>
        </p:spPr>
        <p:txBody>
          <a:bodyPr wrap="square">
            <a:spAutoFit/>
          </a:bodyPr>
          <a:lstStyle/>
          <a:p>
            <a:pPr algn="ct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Do not be </a:t>
            </a:r>
          </a:p>
          <a:p>
            <a:pPr algn="ct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controlled by </a:t>
            </a:r>
          </a:p>
          <a:p>
            <a:pPr algn="ct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a:t>
            </a:r>
            <a:r>
              <a:rPr lang="en-US" sz="6600" b="1" u="sng" dirty="0" smtClean="0">
                <a:solidFill>
                  <a:srgbClr val="FFFF00"/>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SINFUL</a:t>
            </a: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 </a:t>
            </a:r>
            <a:r>
              <a:rPr lang="en-US" sz="6600" b="1" u="sng" dirty="0" smtClean="0">
                <a:solidFill>
                  <a:srgbClr val="FFFF00"/>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FEAR</a:t>
            </a: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a:t>
            </a:r>
            <a:endParaRPr lang="en-US" sz="5400" dirty="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741015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201972"/>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1:7</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For God has not given us a spirit of fear, but of power and of love and of a sound mind. </a:t>
            </a: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2582663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940635"/>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Romans 8:15</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For you did not receive the spirit of bondage again to fear, but you received the Spirit of adoption by whom we cry out, “Abba, Father.”</a:t>
            </a: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2516349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0" y="1854779"/>
            <a:ext cx="9144000" cy="1862048"/>
          </a:xfrm>
          <a:prstGeom prst="rect">
            <a:avLst/>
          </a:prstGeom>
          <a:noFill/>
        </p:spPr>
        <p:txBody>
          <a:bodyPr wrap="square" rtlCol="0">
            <a:spAutoFit/>
          </a:bodyPr>
          <a:lstStyle/>
          <a:p>
            <a:pPr algn="ctr"/>
            <a:r>
              <a:rPr lang="en-US" sz="11500" dirty="0" smtClean="0">
                <a:solidFill>
                  <a:schemeClr val="bg1"/>
                </a:solidFill>
                <a:effectLst>
                  <a:outerShdw blurRad="38100" dist="38100" dir="2700000" algn="tl">
                    <a:srgbClr val="000000">
                      <a:alpha val="43137"/>
                    </a:srgbClr>
                  </a:outerShdw>
                </a:effectLst>
                <a:latin typeface="Franklin Gothic Demi Cond" panose="020B0706030402020204" pitchFamily="34" charset="0"/>
              </a:rPr>
              <a:t> </a:t>
            </a:r>
            <a:r>
              <a:rPr lang="en-US" sz="11500" dirty="0" smtClean="0">
                <a:solidFill>
                  <a:schemeClr val="bg1"/>
                </a:solidFill>
                <a:effectLst>
                  <a:outerShdw blurRad="38100" dist="38100" dir="2700000" algn="tl">
                    <a:srgbClr val="000000">
                      <a:alpha val="43137"/>
                    </a:srgbClr>
                  </a:outerShdw>
                </a:effectLst>
                <a:latin typeface="Gill Sans MT" panose="020B0502020104020203" pitchFamily="34" charset="0"/>
              </a:rPr>
              <a:t>PRISONERS</a:t>
            </a:r>
            <a:endParaRPr lang="en-US" sz="13800"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
        <p:nvSpPr>
          <p:cNvPr id="5" name="TextBox 4"/>
          <p:cNvSpPr txBox="1"/>
          <p:nvPr/>
        </p:nvSpPr>
        <p:spPr>
          <a:xfrm>
            <a:off x="0" y="926756"/>
            <a:ext cx="9144000" cy="1323439"/>
          </a:xfrm>
          <a:prstGeom prst="rect">
            <a:avLst/>
          </a:prstGeom>
          <a:noFill/>
        </p:spPr>
        <p:txBody>
          <a:bodyPr wrap="square" rtlCol="0">
            <a:spAutoFit/>
          </a:bodyPr>
          <a:lstStyle/>
          <a:p>
            <a:pPr algn="ctr"/>
            <a:r>
              <a:rPr lang="en-US" sz="8000" dirty="0" smtClean="0">
                <a:solidFill>
                  <a:schemeClr val="bg1"/>
                </a:solidFill>
                <a:effectLst>
                  <a:outerShdw blurRad="38100" dist="38100" dir="2700000" algn="tl">
                    <a:srgbClr val="000000">
                      <a:alpha val="43137"/>
                    </a:srgbClr>
                  </a:outerShdw>
                </a:effectLst>
                <a:latin typeface="Gill Sans MT" panose="020B0502020104020203" pitchFamily="34" charset="0"/>
              </a:rPr>
              <a:t>SELF-MADE</a:t>
            </a:r>
            <a:endParaRPr lang="en-US" sz="8800"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
        <p:nvSpPr>
          <p:cNvPr id="6" name="TextBox 5"/>
          <p:cNvSpPr txBox="1"/>
          <p:nvPr/>
        </p:nvSpPr>
        <p:spPr>
          <a:xfrm>
            <a:off x="0" y="4481382"/>
            <a:ext cx="5144530" cy="769441"/>
          </a:xfrm>
          <a:prstGeom prst="rect">
            <a:avLst/>
          </a:prstGeom>
          <a:noFill/>
        </p:spPr>
        <p:txBody>
          <a:bodyPr wrap="square" rtlCol="0">
            <a:spAutoFit/>
          </a:bodyPr>
          <a:lstStyle/>
          <a:p>
            <a:pPr algn="ctr"/>
            <a:r>
              <a:rPr lang="en-US" sz="4400" dirty="0" smtClean="0">
                <a:solidFill>
                  <a:schemeClr val="bg1"/>
                </a:solidFill>
                <a:effectLst>
                  <a:outerShdw blurRad="38100" dist="38100" dir="2700000" algn="tl">
                    <a:srgbClr val="000000">
                      <a:alpha val="43137"/>
                    </a:srgbClr>
                  </a:outerShdw>
                </a:effectLst>
                <a:latin typeface="Franklin Gothic Demi Cond" panose="020B0706030402020204" pitchFamily="34" charset="0"/>
              </a:rPr>
              <a:t>2 Timothy 1:7</a:t>
            </a:r>
            <a:endParaRPr lang="en-US" sz="4800" dirty="0">
              <a:solidFill>
                <a:schemeClr val="bg1"/>
              </a:solidFill>
              <a:effectLst>
                <a:outerShdw blurRad="38100" dist="38100" dir="2700000" algn="tl">
                  <a:srgbClr val="000000">
                    <a:alpha val="43137"/>
                  </a:srgbClr>
                </a:outerShdw>
              </a:effectLst>
              <a:latin typeface="Franklin Gothic Demi Cond" panose="020B0706030402020204" pitchFamily="34" charset="0"/>
            </a:endParaRPr>
          </a:p>
        </p:txBody>
      </p:sp>
    </p:spTree>
    <p:extLst>
      <p:ext uri="{BB962C8B-B14F-4D97-AF65-F5344CB8AC3E}">
        <p14:creationId xmlns:p14="http://schemas.microsoft.com/office/powerpoint/2010/main" val="2121414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0" y="1779543"/>
            <a:ext cx="9144000" cy="3139321"/>
          </a:xfrm>
          <a:prstGeom prst="rect">
            <a:avLst/>
          </a:prstGeom>
        </p:spPr>
        <p:txBody>
          <a:bodyPr wrap="square">
            <a:spAutoFit/>
          </a:bodyPr>
          <a:lstStyle/>
          <a:p>
            <a:pPr algn="ct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Keep you from doing things you normally </a:t>
            </a:r>
            <a:r>
              <a:rPr lang="en-US" sz="6600" b="1" u="sng" dirty="0" smtClean="0">
                <a:solidFill>
                  <a:srgbClr val="FFFF00"/>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WOULD</a:t>
            </a: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 do.</a:t>
            </a:r>
            <a:endParaRPr lang="en-US" sz="5400" dirty="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900288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0" y="1779543"/>
            <a:ext cx="9144000" cy="3139321"/>
          </a:xfrm>
          <a:prstGeom prst="rect">
            <a:avLst/>
          </a:prstGeom>
        </p:spPr>
        <p:txBody>
          <a:bodyPr wrap="square">
            <a:spAutoFit/>
          </a:bodyPr>
          <a:lstStyle/>
          <a:p>
            <a:pPr algn="ct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Can cause you to do things you normally </a:t>
            </a:r>
          </a:p>
          <a:p>
            <a:pPr algn="ct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would </a:t>
            </a:r>
            <a:r>
              <a:rPr lang="en-US" sz="6600" b="1" u="sng" dirty="0" smtClean="0">
                <a:solidFill>
                  <a:srgbClr val="FFFF00"/>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NOT</a:t>
            </a: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 do.</a:t>
            </a:r>
            <a:endParaRPr lang="en-US" sz="5400" dirty="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233286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0" y="1779543"/>
            <a:ext cx="9144000" cy="3139321"/>
          </a:xfrm>
          <a:prstGeom prst="rect">
            <a:avLst/>
          </a:prstGeom>
        </p:spPr>
        <p:txBody>
          <a:bodyPr wrap="square">
            <a:spAutoFit/>
          </a:bodyPr>
          <a:lstStyle/>
          <a:p>
            <a:pPr algn="ct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Sinful fear - a fear that keeps one from </a:t>
            </a:r>
            <a:r>
              <a:rPr lang="en-US" sz="6600" b="1" u="sng" dirty="0" smtClean="0">
                <a:solidFill>
                  <a:srgbClr val="FFFF00"/>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OBEYING</a:t>
            </a:r>
            <a:r>
              <a:rPr lang="en-US" sz="6600" dirty="0" smtClean="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rPr>
              <a:t> God.</a:t>
            </a:r>
            <a:endParaRPr lang="en-US" sz="5400" dirty="0">
              <a:solidFill>
                <a:schemeClr val="bg1"/>
              </a:solidFill>
              <a:effectLst>
                <a:outerShdw blurRad="38100" dist="38100" dir="2700000" algn="tl">
                  <a:srgbClr val="000000">
                    <a:alpha val="43137"/>
                  </a:srgbClr>
                </a:outerShdw>
              </a:effectLst>
              <a:latin typeface="Gill Sans MT" panose="020B0502020104020203"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015000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386638"/>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1:15</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This you know, that all those in Asia have turned away from me, among whom are </a:t>
            </a:r>
            <a:r>
              <a:rPr lang="en-US" sz="4800" b="1" dirty="0" err="1" smtClean="0">
                <a:solidFill>
                  <a:schemeClr val="bg1"/>
                </a:solidFill>
                <a:effectLst>
                  <a:outerShdw blurRad="38100" dist="38100" dir="2700000" algn="tl">
                    <a:srgbClr val="000000">
                      <a:alpha val="43137"/>
                    </a:srgbClr>
                  </a:outerShdw>
                </a:effectLst>
                <a:latin typeface="Gill Sans MT" panose="020B0502020104020203" pitchFamily="34" charset="0"/>
              </a:rPr>
              <a:t>Phygellus</a:t>
            </a: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 and </a:t>
            </a:r>
            <a:r>
              <a:rPr lang="en-US" sz="4800" b="1" dirty="0" err="1" smtClean="0">
                <a:solidFill>
                  <a:schemeClr val="bg1"/>
                </a:solidFill>
                <a:effectLst>
                  <a:outerShdw blurRad="38100" dist="38100" dir="2700000" algn="tl">
                    <a:srgbClr val="000000">
                      <a:alpha val="43137"/>
                    </a:srgbClr>
                  </a:outerShdw>
                </a:effectLst>
                <a:latin typeface="Gill Sans MT" panose="020B0502020104020203" pitchFamily="34" charset="0"/>
              </a:rPr>
              <a:t>Hermogenes</a:t>
            </a: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a:t>
            </a: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2495035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386638"/>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1:1</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Paul, an apostle of Jesus Christ by the will of God, according to the promise of life which is in Christ Jesus, </a:t>
            </a: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83470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201972"/>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1:2</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To Timothy, a beloved son: Grace, mercy, and peace from God the Father and Christ Jesus our Lord. </a:t>
            </a: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2601484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201972"/>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1:3</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I thank God, whom I serve with a pure conscience, as my forefathers did, as without ceasing I remember you in my prayers night and day, </a:t>
            </a: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2374881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201972"/>
          </a:xfrm>
          <a:prstGeom prst="rect">
            <a:avLst/>
          </a:prstGeom>
          <a:solidFill>
            <a:srgbClr val="1E0C05">
              <a:alpha val="40000"/>
            </a:srgbClr>
          </a:solidFill>
        </p:spPr>
        <p:txBody>
          <a:bodyPr wrap="square" rtlCol="0">
            <a:spAutoFit/>
          </a:bodyPr>
          <a:lstStyle/>
          <a:p>
            <a:pPr algn="ctr"/>
            <a:endParaRPr lang="en-US" sz="1600" b="1" u="sng" dirty="0" smtClean="0">
              <a:solidFill>
                <a:srgbClr val="FFFF00"/>
              </a:solidFill>
              <a:effectLst>
                <a:outerShdw blurRad="38100" dist="38100" dir="2700000" algn="tl">
                  <a:srgbClr val="000000">
                    <a:alpha val="43137"/>
                  </a:srgbClr>
                </a:outerShdw>
              </a:effectLst>
              <a:latin typeface="Gill Sans MT" panose="020B0502020104020203" pitchFamily="34" charset="0"/>
            </a:endParaRPr>
          </a:p>
          <a:p>
            <a:pPr algn="ctr"/>
            <a:r>
              <a:rPr lang="en-US" sz="4800" b="1" u="sng" dirty="0" smtClean="0">
                <a:solidFill>
                  <a:srgbClr val="FFFF00"/>
                </a:solidFill>
                <a:effectLst>
                  <a:outerShdw blurRad="38100" dist="38100" dir="2700000" algn="tl">
                    <a:srgbClr val="000000">
                      <a:alpha val="43137"/>
                    </a:srgbClr>
                  </a:outerShdw>
                </a:effectLst>
                <a:latin typeface="Gill Sans MT" panose="020B0502020104020203" pitchFamily="34" charset="0"/>
              </a:rPr>
              <a:t>2 Timothy 1:4</a:t>
            </a:r>
          </a:p>
          <a:p>
            <a:pPr algn="ctr"/>
            <a:endParaRPr lang="en-US" sz="14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rPr>
              <a:t>greatly desiring to see you, being mindful of your tears, that I may be filled with joy, </a:t>
            </a: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smtClean="0">
              <a:solidFill>
                <a:schemeClr val="bg1"/>
              </a:solidFill>
              <a:effectLst>
                <a:outerShdw blurRad="38100" dist="38100" dir="2700000" algn="tl">
                  <a:srgbClr val="000000">
                    <a:alpha val="43137"/>
                  </a:srgbClr>
                </a:outerShdw>
              </a:effectLst>
              <a:latin typeface="Gill Sans MT" panose="020B0502020104020203" pitchFamily="34" charset="0"/>
            </a:endParaRPr>
          </a:p>
          <a:p>
            <a:pPr algn="ctr"/>
            <a:endParaRPr lang="en-US" sz="4800" b="1" dirty="0">
              <a:solidFill>
                <a:schemeClr val="bg1"/>
              </a:solidFill>
              <a:effectLst>
                <a:outerShdw blurRad="38100" dist="38100" dir="2700000" algn="tl">
                  <a:srgbClr val="000000">
                    <a:alpha val="43137"/>
                  </a:srgbClr>
                </a:outerShdw>
              </a:effectLst>
              <a:latin typeface="Gill Sans MT" panose="020B0502020104020203" pitchFamily="34" charset="0"/>
            </a:endParaRPr>
          </a:p>
        </p:txBody>
      </p:sp>
    </p:spTree>
    <p:extLst>
      <p:ext uri="{BB962C8B-B14F-4D97-AF65-F5344CB8AC3E}">
        <p14:creationId xmlns:p14="http://schemas.microsoft.com/office/powerpoint/2010/main" val="3531769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TotalTime>
  <Words>376</Words>
  <Application>Microsoft Office PowerPoint</Application>
  <PresentationFormat>On-screen Show (4:3)</PresentationFormat>
  <Paragraphs>79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 Unicode MS</vt:lpstr>
      <vt:lpstr>Arial</vt:lpstr>
      <vt:lpstr>Calibri</vt:lpstr>
      <vt:lpstr>Calibri Light</vt:lpstr>
      <vt:lpstr>Franklin Gothic Demi Cond</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6</cp:revision>
  <dcterms:created xsi:type="dcterms:W3CDTF">2019-04-25T19:21:43Z</dcterms:created>
  <dcterms:modified xsi:type="dcterms:W3CDTF">2019-04-26T15:45:58Z</dcterms:modified>
</cp:coreProperties>
</file>