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5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7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4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5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3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7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0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754AD-2167-4939-A245-0EBBCA17D8E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9A23-31FE-4D34-B120-78CC5AA43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4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13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0408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Jesus’ troubles did </a:t>
            </a:r>
            <a:endParaRPr lang="en-US" sz="6600" dirty="0" smtClean="0">
              <a:solidFill>
                <a:srgbClr val="000000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6600" dirty="0" smtClean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not </a:t>
            </a:r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push </a:t>
            </a:r>
            <a:r>
              <a:rPr lang="en-US" sz="6600" dirty="0" smtClean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Him </a:t>
            </a:r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from </a:t>
            </a:r>
            <a:endParaRPr lang="en-US" sz="6600" dirty="0" smtClean="0">
              <a:solidFill>
                <a:srgbClr val="000000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6600" b="1" u="sng" dirty="0" smtClean="0">
                <a:solidFill>
                  <a:srgbClr val="C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GOD’S</a:t>
            </a:r>
            <a:r>
              <a:rPr lang="en-US" sz="6600" dirty="0" smtClean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6600" b="1" u="sng" dirty="0">
                <a:solidFill>
                  <a:srgbClr val="C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WILL</a:t>
            </a:r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4800" dirty="0">
              <a:solidFill>
                <a:srgbClr val="000000"/>
              </a:solidFill>
              <a:effectLst/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65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7686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Don’t allow </a:t>
            </a:r>
            <a:endParaRPr lang="en-US" sz="6600" dirty="0" smtClean="0">
              <a:solidFill>
                <a:srgbClr val="000000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6600" b="1" u="sng" dirty="0" smtClean="0">
                <a:solidFill>
                  <a:srgbClr val="C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FEELINGS</a:t>
            </a:r>
            <a:r>
              <a:rPr lang="en-US" sz="6600" dirty="0" smtClean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 keep </a:t>
            </a:r>
            <a:endParaRPr lang="en-US" sz="6600" dirty="0" smtClean="0">
              <a:solidFill>
                <a:srgbClr val="000000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6600" dirty="0" smtClean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 </a:t>
            </a:r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from thinking </a:t>
            </a:r>
            <a:r>
              <a:rPr lang="en-US" sz="6600" b="1" u="sng" dirty="0">
                <a:solidFill>
                  <a:srgbClr val="C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BIBLICALLY</a:t>
            </a:r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en-US" sz="4800" dirty="0">
              <a:solidFill>
                <a:srgbClr val="000000"/>
              </a:solidFill>
              <a:effectLst/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13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78227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Stop giving your heart </a:t>
            </a:r>
            <a:r>
              <a:rPr lang="en-US" sz="6600" b="1" u="sng" dirty="0">
                <a:solidFill>
                  <a:srgbClr val="C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PERMISSION</a:t>
            </a:r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to be controlled by fear.</a:t>
            </a:r>
            <a:endParaRPr lang="en-US" sz="4800" dirty="0">
              <a:solidFill>
                <a:srgbClr val="000000"/>
              </a:solidFill>
              <a:effectLst/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77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78227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 controlled by </a:t>
            </a:r>
            <a:endParaRPr lang="en-US" sz="6600" dirty="0" smtClean="0">
              <a:solidFill>
                <a:srgbClr val="000000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6600" dirty="0" smtClean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God’s </a:t>
            </a:r>
            <a:r>
              <a:rPr lang="en-US" sz="6600" b="1" u="sng" dirty="0" smtClean="0">
                <a:solidFill>
                  <a:srgbClr val="C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WORD</a:t>
            </a:r>
            <a:r>
              <a:rPr lang="en-US" sz="6600" dirty="0" smtClean="0"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en-US" sz="6600" dirty="0" smtClean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ctr"/>
            <a:r>
              <a:rPr lang="en-US" sz="6600" dirty="0" smtClean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not </a:t>
            </a:r>
            <a:r>
              <a:rPr lang="en-US" sz="6600" dirty="0">
                <a:solidFill>
                  <a:srgbClr val="000000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circumstances.</a:t>
            </a:r>
            <a:endParaRPr lang="en-US" sz="4800" dirty="0">
              <a:solidFill>
                <a:srgbClr val="000000"/>
              </a:solidFill>
              <a:effectLst/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61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8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65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02" y="142613"/>
            <a:ext cx="88503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John 16:33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>These things I have spoken to you, that in Me you may have peace. In the world you will have tribulation; but be of good cheer, I have overcome the world.”</a:t>
            </a:r>
          </a:p>
        </p:txBody>
      </p:sp>
    </p:spTree>
    <p:extLst>
      <p:ext uri="{BB962C8B-B14F-4D97-AF65-F5344CB8AC3E}">
        <p14:creationId xmlns:p14="http://schemas.microsoft.com/office/powerpoint/2010/main" val="13676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02" y="142613"/>
            <a:ext cx="88503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2 Timothy 3:12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>Yes, and all who desire to live godly in Christ Jesus will suffer persecution.</a:t>
            </a:r>
          </a:p>
        </p:txBody>
      </p:sp>
    </p:spTree>
    <p:extLst>
      <p:ext uri="{BB962C8B-B14F-4D97-AF65-F5344CB8AC3E}">
        <p14:creationId xmlns:p14="http://schemas.microsoft.com/office/powerpoint/2010/main" val="4489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02" y="142613"/>
            <a:ext cx="88503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John 14:1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>“Let not your heart be troubled; you believe in God, believe also </a:t>
            </a:r>
            <a:endParaRPr lang="en-US" sz="50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</a:t>
            </a:r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>Me. </a:t>
            </a:r>
          </a:p>
        </p:txBody>
      </p:sp>
    </p:spTree>
    <p:extLst>
      <p:ext uri="{BB962C8B-B14F-4D97-AF65-F5344CB8AC3E}">
        <p14:creationId xmlns:p14="http://schemas.microsoft.com/office/powerpoint/2010/main" val="37409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02" y="142613"/>
            <a:ext cx="88503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John 13:21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>When Jesus had said these things, He was troubled in spirit, and testified and said, “Most assuredly, I say to you, one of you will betray Me.”</a:t>
            </a:r>
          </a:p>
        </p:txBody>
      </p:sp>
    </p:spTree>
    <p:extLst>
      <p:ext uri="{BB962C8B-B14F-4D97-AF65-F5344CB8AC3E}">
        <p14:creationId xmlns:p14="http://schemas.microsoft.com/office/powerpoint/2010/main" val="2867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02" y="142613"/>
            <a:ext cx="885038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John 13:33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>Little children, I shall be with you a little while longer….</a:t>
            </a:r>
          </a:p>
        </p:txBody>
      </p:sp>
    </p:spTree>
    <p:extLst>
      <p:ext uri="{BB962C8B-B14F-4D97-AF65-F5344CB8AC3E}">
        <p14:creationId xmlns:p14="http://schemas.microsoft.com/office/powerpoint/2010/main" val="23985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02" y="142613"/>
            <a:ext cx="885038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John 12:27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>“Now My soul is troubled, and what shall I say? ‘Father, save Me from this hour’? But for this purpose I came to this hour.</a:t>
            </a:r>
          </a:p>
        </p:txBody>
      </p:sp>
    </p:spTree>
    <p:extLst>
      <p:ext uri="{BB962C8B-B14F-4D97-AF65-F5344CB8AC3E}">
        <p14:creationId xmlns:p14="http://schemas.microsoft.com/office/powerpoint/2010/main" val="17303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02" y="142613"/>
            <a:ext cx="88503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John 13:21</a:t>
            </a:r>
          </a:p>
          <a:p>
            <a:pPr algn="ctr"/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>When Jesus had said these things, He was troubled in spirit, and testified and said, “Most assuredly, I say to you, one of you will betray Me.”</a:t>
            </a:r>
          </a:p>
        </p:txBody>
      </p:sp>
    </p:spTree>
    <p:extLst>
      <p:ext uri="{BB962C8B-B14F-4D97-AF65-F5344CB8AC3E}">
        <p14:creationId xmlns:p14="http://schemas.microsoft.com/office/powerpoint/2010/main" val="4747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239</Words>
  <Application>Microsoft Office PowerPoint</Application>
  <PresentationFormat>On-screen Show (4:3)</PresentationFormat>
  <Paragraphs>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4</cp:revision>
  <dcterms:created xsi:type="dcterms:W3CDTF">2019-05-16T18:40:56Z</dcterms:created>
  <dcterms:modified xsi:type="dcterms:W3CDTF">2019-05-16T19:09:28Z</dcterms:modified>
</cp:coreProperties>
</file>