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7FA2"/>
    <a:srgbClr val="FAFBF5"/>
    <a:srgbClr val="C881A5"/>
    <a:srgbClr val="CAA4BA"/>
    <a:srgbClr val="612A8A"/>
    <a:srgbClr val="E81EA0"/>
    <a:srgbClr val="9D6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14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536008-6DE6-4D4B-8607-679178098138}"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DCEA3-1837-4D6F-B91C-8C59CB6E3A54}" type="slidenum">
              <a:rPr lang="en-US" smtClean="0"/>
              <a:t>‹#›</a:t>
            </a:fld>
            <a:endParaRPr lang="en-US"/>
          </a:p>
        </p:txBody>
      </p:sp>
    </p:spTree>
    <p:extLst>
      <p:ext uri="{BB962C8B-B14F-4D97-AF65-F5344CB8AC3E}">
        <p14:creationId xmlns:p14="http://schemas.microsoft.com/office/powerpoint/2010/main" val="3531654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536008-6DE6-4D4B-8607-679178098138}"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DCEA3-1837-4D6F-B91C-8C59CB6E3A54}" type="slidenum">
              <a:rPr lang="en-US" smtClean="0"/>
              <a:t>‹#›</a:t>
            </a:fld>
            <a:endParaRPr lang="en-US"/>
          </a:p>
        </p:txBody>
      </p:sp>
    </p:spTree>
    <p:extLst>
      <p:ext uri="{BB962C8B-B14F-4D97-AF65-F5344CB8AC3E}">
        <p14:creationId xmlns:p14="http://schemas.microsoft.com/office/powerpoint/2010/main" val="1906007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536008-6DE6-4D4B-8607-679178098138}"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DCEA3-1837-4D6F-B91C-8C59CB6E3A54}" type="slidenum">
              <a:rPr lang="en-US" smtClean="0"/>
              <a:t>‹#›</a:t>
            </a:fld>
            <a:endParaRPr lang="en-US"/>
          </a:p>
        </p:txBody>
      </p:sp>
    </p:spTree>
    <p:extLst>
      <p:ext uri="{BB962C8B-B14F-4D97-AF65-F5344CB8AC3E}">
        <p14:creationId xmlns:p14="http://schemas.microsoft.com/office/powerpoint/2010/main" val="97747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536008-6DE6-4D4B-8607-679178098138}"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DCEA3-1837-4D6F-B91C-8C59CB6E3A54}" type="slidenum">
              <a:rPr lang="en-US" smtClean="0"/>
              <a:t>‹#›</a:t>
            </a:fld>
            <a:endParaRPr lang="en-US"/>
          </a:p>
        </p:txBody>
      </p:sp>
    </p:spTree>
    <p:extLst>
      <p:ext uri="{BB962C8B-B14F-4D97-AF65-F5344CB8AC3E}">
        <p14:creationId xmlns:p14="http://schemas.microsoft.com/office/powerpoint/2010/main" val="4175657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536008-6DE6-4D4B-8607-679178098138}"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DCEA3-1837-4D6F-B91C-8C59CB6E3A54}" type="slidenum">
              <a:rPr lang="en-US" smtClean="0"/>
              <a:t>‹#›</a:t>
            </a:fld>
            <a:endParaRPr lang="en-US"/>
          </a:p>
        </p:txBody>
      </p:sp>
    </p:spTree>
    <p:extLst>
      <p:ext uri="{BB962C8B-B14F-4D97-AF65-F5344CB8AC3E}">
        <p14:creationId xmlns:p14="http://schemas.microsoft.com/office/powerpoint/2010/main" val="896014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536008-6DE6-4D4B-8607-679178098138}"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DCEA3-1837-4D6F-B91C-8C59CB6E3A54}" type="slidenum">
              <a:rPr lang="en-US" smtClean="0"/>
              <a:t>‹#›</a:t>
            </a:fld>
            <a:endParaRPr lang="en-US"/>
          </a:p>
        </p:txBody>
      </p:sp>
    </p:spTree>
    <p:extLst>
      <p:ext uri="{BB962C8B-B14F-4D97-AF65-F5344CB8AC3E}">
        <p14:creationId xmlns:p14="http://schemas.microsoft.com/office/powerpoint/2010/main" val="3762182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536008-6DE6-4D4B-8607-679178098138}" type="datetimeFigureOut">
              <a:rPr lang="en-US" smtClean="0"/>
              <a:t>5/8/2019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DCEA3-1837-4D6F-B91C-8C59CB6E3A54}" type="slidenum">
              <a:rPr lang="en-US" smtClean="0"/>
              <a:t>‹#›</a:t>
            </a:fld>
            <a:endParaRPr lang="en-US"/>
          </a:p>
        </p:txBody>
      </p:sp>
    </p:spTree>
    <p:extLst>
      <p:ext uri="{BB962C8B-B14F-4D97-AF65-F5344CB8AC3E}">
        <p14:creationId xmlns:p14="http://schemas.microsoft.com/office/powerpoint/2010/main" val="1958829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536008-6DE6-4D4B-8607-679178098138}" type="datetimeFigureOut">
              <a:rPr lang="en-US" smtClean="0"/>
              <a:t>5/8/2019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DCEA3-1837-4D6F-B91C-8C59CB6E3A54}" type="slidenum">
              <a:rPr lang="en-US" smtClean="0"/>
              <a:t>‹#›</a:t>
            </a:fld>
            <a:endParaRPr lang="en-US"/>
          </a:p>
        </p:txBody>
      </p:sp>
    </p:spTree>
    <p:extLst>
      <p:ext uri="{BB962C8B-B14F-4D97-AF65-F5344CB8AC3E}">
        <p14:creationId xmlns:p14="http://schemas.microsoft.com/office/powerpoint/2010/main" val="2140124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36008-6DE6-4D4B-8607-679178098138}" type="datetimeFigureOut">
              <a:rPr lang="en-US" smtClean="0"/>
              <a:t>5/8/2019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DCEA3-1837-4D6F-B91C-8C59CB6E3A54}" type="slidenum">
              <a:rPr lang="en-US" smtClean="0"/>
              <a:t>‹#›</a:t>
            </a:fld>
            <a:endParaRPr lang="en-US"/>
          </a:p>
        </p:txBody>
      </p:sp>
    </p:spTree>
    <p:extLst>
      <p:ext uri="{BB962C8B-B14F-4D97-AF65-F5344CB8AC3E}">
        <p14:creationId xmlns:p14="http://schemas.microsoft.com/office/powerpoint/2010/main" val="3515130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536008-6DE6-4D4B-8607-679178098138}"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DCEA3-1837-4D6F-B91C-8C59CB6E3A54}" type="slidenum">
              <a:rPr lang="en-US" smtClean="0"/>
              <a:t>‹#›</a:t>
            </a:fld>
            <a:endParaRPr lang="en-US"/>
          </a:p>
        </p:txBody>
      </p:sp>
    </p:spTree>
    <p:extLst>
      <p:ext uri="{BB962C8B-B14F-4D97-AF65-F5344CB8AC3E}">
        <p14:creationId xmlns:p14="http://schemas.microsoft.com/office/powerpoint/2010/main" val="2118553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536008-6DE6-4D4B-8607-679178098138}"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DCEA3-1837-4D6F-B91C-8C59CB6E3A54}" type="slidenum">
              <a:rPr lang="en-US" smtClean="0"/>
              <a:t>‹#›</a:t>
            </a:fld>
            <a:endParaRPr lang="en-US"/>
          </a:p>
        </p:txBody>
      </p:sp>
    </p:spTree>
    <p:extLst>
      <p:ext uri="{BB962C8B-B14F-4D97-AF65-F5344CB8AC3E}">
        <p14:creationId xmlns:p14="http://schemas.microsoft.com/office/powerpoint/2010/main" val="942664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36008-6DE6-4D4B-8607-679178098138}" type="datetimeFigureOut">
              <a:rPr lang="en-US" smtClean="0"/>
              <a:t>5/8/2019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DCEA3-1837-4D6F-B91C-8C59CB6E3A54}" type="slidenum">
              <a:rPr lang="en-US" smtClean="0"/>
              <a:t>‹#›</a:t>
            </a:fld>
            <a:endParaRPr lang="en-US"/>
          </a:p>
        </p:txBody>
      </p:sp>
    </p:spTree>
    <p:extLst>
      <p:ext uri="{BB962C8B-B14F-4D97-AF65-F5344CB8AC3E}">
        <p14:creationId xmlns:p14="http://schemas.microsoft.com/office/powerpoint/2010/main" val="3385561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354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2075935"/>
            <a:ext cx="8567352" cy="2923877"/>
          </a:xfrm>
          <a:prstGeom prst="rect">
            <a:avLst/>
          </a:prstGeom>
          <a:noFill/>
        </p:spPr>
        <p:txBody>
          <a:bodyPr wrap="square" rtlCol="0">
            <a:spAutoFit/>
          </a:bodyPr>
          <a:lstStyle/>
          <a:p>
            <a:pPr algn="ctr"/>
            <a:endParaRPr lang="en-US" sz="4000" dirty="0" smtClean="0">
              <a:solidFill>
                <a:schemeClr val="bg1"/>
              </a:solidFill>
              <a:latin typeface="Arial Narrow" panose="020B0606020202030204" pitchFamily="34" charset="0"/>
            </a:endParaRPr>
          </a:p>
          <a:p>
            <a:pPr algn="ctr"/>
            <a:r>
              <a:rPr lang="en-US" sz="7200" b="1" u="sng" dirty="0">
                <a:solidFill>
                  <a:srgbClr val="FFFF00"/>
                </a:solidFill>
                <a:latin typeface="Arial Narrow" panose="020B0606020202030204" pitchFamily="34" charset="0"/>
              </a:rPr>
              <a:t>CARE</a:t>
            </a:r>
            <a:r>
              <a:rPr lang="en-US" sz="7200" dirty="0">
                <a:solidFill>
                  <a:schemeClr val="bg1"/>
                </a:solidFill>
                <a:latin typeface="Arial Narrow" panose="020B0606020202030204" pitchFamily="34" charset="0"/>
              </a:rPr>
              <a:t> for </a:t>
            </a:r>
            <a:endParaRPr lang="en-US" sz="7200" dirty="0" smtClean="0">
              <a:solidFill>
                <a:schemeClr val="bg1"/>
              </a:solidFill>
              <a:latin typeface="Arial Narrow" panose="020B0606020202030204" pitchFamily="34" charset="0"/>
            </a:endParaRPr>
          </a:p>
          <a:p>
            <a:pPr algn="ctr"/>
            <a:r>
              <a:rPr lang="en-US" sz="7200" dirty="0" smtClean="0">
                <a:solidFill>
                  <a:schemeClr val="bg1"/>
                </a:solidFill>
                <a:latin typeface="Arial Narrow" panose="020B0606020202030204" pitchFamily="34" charset="0"/>
              </a:rPr>
              <a:t>her </a:t>
            </a:r>
            <a:r>
              <a:rPr lang="en-US" sz="7200" dirty="0">
                <a:solidFill>
                  <a:schemeClr val="bg1"/>
                </a:solidFill>
                <a:latin typeface="Arial Narrow" panose="020B0606020202030204" pitchFamily="34" charset="0"/>
              </a:rPr>
              <a:t>needs.</a:t>
            </a:r>
          </a:p>
        </p:txBody>
      </p:sp>
    </p:spTree>
    <p:extLst>
      <p:ext uri="{BB962C8B-B14F-4D97-AF65-F5344CB8AC3E}">
        <p14:creationId xmlns:p14="http://schemas.microsoft.com/office/powerpoint/2010/main" val="3566877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2075935"/>
            <a:ext cx="8567352" cy="2923877"/>
          </a:xfrm>
          <a:prstGeom prst="rect">
            <a:avLst/>
          </a:prstGeom>
          <a:noFill/>
        </p:spPr>
        <p:txBody>
          <a:bodyPr wrap="square" rtlCol="0">
            <a:spAutoFit/>
          </a:bodyPr>
          <a:lstStyle/>
          <a:p>
            <a:pPr algn="ctr"/>
            <a:endParaRPr lang="en-US" sz="4000" dirty="0" smtClean="0">
              <a:solidFill>
                <a:schemeClr val="bg1"/>
              </a:solidFill>
              <a:latin typeface="Arial Narrow" panose="020B0606020202030204" pitchFamily="34" charset="0"/>
            </a:endParaRPr>
          </a:p>
          <a:p>
            <a:pPr algn="ctr"/>
            <a:r>
              <a:rPr lang="en-US" sz="7200" dirty="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rPr>
              <a:t>Speak </a:t>
            </a:r>
            <a:r>
              <a:rPr lang="en-US" sz="7200" b="1" u="sng" dirty="0">
                <a:solidFill>
                  <a:srgbClr val="FFFF00"/>
                </a:solidFill>
                <a:latin typeface="Arial Narrow" panose="020B0606020202030204" pitchFamily="34" charset="0"/>
                <a:ea typeface="Arial Unicode MS" panose="020B0604020202020204" pitchFamily="34" charset="-128"/>
                <a:cs typeface="Arial Unicode MS" panose="020B0604020202020204" pitchFamily="34" charset="-128"/>
              </a:rPr>
              <a:t>KINDLY</a:t>
            </a:r>
            <a:r>
              <a:rPr lang="en-US" sz="7200" dirty="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rPr>
              <a:t> </a:t>
            </a:r>
            <a:endParaRPr lang="en-US" sz="7200" dirty="0" smtClean="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endParaRPr>
          </a:p>
          <a:p>
            <a:pPr algn="ctr"/>
            <a:r>
              <a:rPr lang="en-US" sz="7200" dirty="0" smtClean="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rPr>
              <a:t>to </a:t>
            </a:r>
            <a:r>
              <a:rPr lang="en-US" sz="7200" dirty="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rPr>
              <a:t>her.</a:t>
            </a:r>
            <a:endParaRPr lang="en-US" sz="5400" dirty="0">
              <a:solidFill>
                <a:schemeClr val="bg1"/>
              </a:solidFill>
              <a:effectLst/>
              <a:latin typeface="Arial Narrow" panose="020B0606020202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254263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2075935"/>
            <a:ext cx="8567352" cy="2923877"/>
          </a:xfrm>
          <a:prstGeom prst="rect">
            <a:avLst/>
          </a:prstGeom>
          <a:noFill/>
        </p:spPr>
        <p:txBody>
          <a:bodyPr wrap="square" rtlCol="0">
            <a:spAutoFit/>
          </a:bodyPr>
          <a:lstStyle/>
          <a:p>
            <a:pPr algn="ctr"/>
            <a:endParaRPr lang="en-US" sz="4000" dirty="0" smtClean="0">
              <a:solidFill>
                <a:schemeClr val="bg1"/>
              </a:solidFill>
              <a:latin typeface="Arial Narrow" panose="020B0606020202030204" pitchFamily="34" charset="0"/>
            </a:endParaRPr>
          </a:p>
          <a:p>
            <a:pPr algn="ctr"/>
            <a:r>
              <a:rPr lang="en-US" sz="7200" dirty="0">
                <a:solidFill>
                  <a:srgbClr val="FAFBF5"/>
                </a:solidFill>
                <a:latin typeface="Arial Narrow" panose="020B0606020202030204" pitchFamily="34" charset="0"/>
              </a:rPr>
              <a:t>Speak </a:t>
            </a:r>
            <a:r>
              <a:rPr lang="en-US" sz="7200" b="1" u="sng" dirty="0">
                <a:solidFill>
                  <a:srgbClr val="FFFF00"/>
                </a:solidFill>
                <a:latin typeface="Arial Narrow" panose="020B0606020202030204" pitchFamily="34" charset="0"/>
              </a:rPr>
              <a:t>HIGHLY</a:t>
            </a:r>
            <a:r>
              <a:rPr lang="en-US" sz="7200" dirty="0">
                <a:solidFill>
                  <a:srgbClr val="FAFBF5"/>
                </a:solidFill>
                <a:latin typeface="Arial Narrow" panose="020B0606020202030204" pitchFamily="34" charset="0"/>
              </a:rPr>
              <a:t> </a:t>
            </a:r>
            <a:endParaRPr lang="en-US" sz="7200" dirty="0" smtClean="0">
              <a:solidFill>
                <a:srgbClr val="FAFBF5"/>
              </a:solidFill>
              <a:latin typeface="Arial Narrow" panose="020B0606020202030204" pitchFamily="34" charset="0"/>
            </a:endParaRPr>
          </a:p>
          <a:p>
            <a:pPr algn="ctr"/>
            <a:r>
              <a:rPr lang="en-US" sz="7200" dirty="0" smtClean="0">
                <a:solidFill>
                  <a:srgbClr val="FAFBF5"/>
                </a:solidFill>
                <a:latin typeface="Arial Narrow" panose="020B0606020202030204" pitchFamily="34" charset="0"/>
              </a:rPr>
              <a:t>of </a:t>
            </a:r>
            <a:r>
              <a:rPr lang="en-US" sz="7200" dirty="0">
                <a:solidFill>
                  <a:srgbClr val="FAFBF5"/>
                </a:solidFill>
                <a:latin typeface="Arial Narrow" panose="020B0606020202030204" pitchFamily="34" charset="0"/>
              </a:rPr>
              <a:t>her.</a:t>
            </a:r>
          </a:p>
        </p:txBody>
      </p:sp>
    </p:spTree>
    <p:extLst>
      <p:ext uri="{BB962C8B-B14F-4D97-AF65-F5344CB8AC3E}">
        <p14:creationId xmlns:p14="http://schemas.microsoft.com/office/powerpoint/2010/main" val="2795656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2075935"/>
            <a:ext cx="8567352" cy="2923877"/>
          </a:xfrm>
          <a:prstGeom prst="rect">
            <a:avLst/>
          </a:prstGeom>
          <a:noFill/>
        </p:spPr>
        <p:txBody>
          <a:bodyPr wrap="square" rtlCol="0">
            <a:spAutoFit/>
          </a:bodyPr>
          <a:lstStyle/>
          <a:p>
            <a:pPr algn="ctr"/>
            <a:endParaRPr lang="en-US" sz="4000" dirty="0" smtClean="0">
              <a:solidFill>
                <a:schemeClr val="bg1"/>
              </a:solidFill>
              <a:latin typeface="Arial Narrow" panose="020B0606020202030204" pitchFamily="34" charset="0"/>
            </a:endParaRPr>
          </a:p>
          <a:p>
            <a:pPr algn="ctr"/>
            <a:r>
              <a:rPr lang="en-US" sz="7200" dirty="0">
                <a:solidFill>
                  <a:srgbClr val="FAFBF5"/>
                </a:solidFill>
                <a:latin typeface="Arial Narrow" panose="020B0606020202030204" pitchFamily="34" charset="0"/>
              </a:rPr>
              <a:t>Be </a:t>
            </a:r>
            <a:r>
              <a:rPr lang="en-US" sz="7200" b="1" u="sng" dirty="0">
                <a:solidFill>
                  <a:srgbClr val="FFFF00"/>
                </a:solidFill>
                <a:latin typeface="Arial Narrow" panose="020B0606020202030204" pitchFamily="34" charset="0"/>
              </a:rPr>
              <a:t>LOVING</a:t>
            </a:r>
            <a:r>
              <a:rPr lang="en-US" sz="7200" dirty="0">
                <a:solidFill>
                  <a:srgbClr val="FAFBF5"/>
                </a:solidFill>
                <a:latin typeface="Arial Narrow" panose="020B0606020202030204" pitchFamily="34" charset="0"/>
              </a:rPr>
              <a:t> </a:t>
            </a:r>
            <a:endParaRPr lang="en-US" sz="7200" dirty="0" smtClean="0">
              <a:solidFill>
                <a:srgbClr val="FAFBF5"/>
              </a:solidFill>
              <a:latin typeface="Arial Narrow" panose="020B0606020202030204" pitchFamily="34" charset="0"/>
            </a:endParaRPr>
          </a:p>
          <a:p>
            <a:pPr algn="ctr"/>
            <a:r>
              <a:rPr lang="en-US" sz="7200" dirty="0" smtClean="0">
                <a:solidFill>
                  <a:srgbClr val="FAFBF5"/>
                </a:solidFill>
                <a:latin typeface="Arial Narrow" panose="020B0606020202030204" pitchFamily="34" charset="0"/>
              </a:rPr>
              <a:t>toward </a:t>
            </a:r>
            <a:r>
              <a:rPr lang="en-US" sz="7200" dirty="0">
                <a:solidFill>
                  <a:srgbClr val="FAFBF5"/>
                </a:solidFill>
                <a:latin typeface="Arial Narrow" panose="020B0606020202030204" pitchFamily="34" charset="0"/>
              </a:rPr>
              <a:t>her.</a:t>
            </a:r>
          </a:p>
        </p:txBody>
      </p:sp>
    </p:spTree>
    <p:extLst>
      <p:ext uri="{BB962C8B-B14F-4D97-AF65-F5344CB8AC3E}">
        <p14:creationId xmlns:p14="http://schemas.microsoft.com/office/powerpoint/2010/main" val="4030998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2075935"/>
            <a:ext cx="8567352" cy="2923877"/>
          </a:xfrm>
          <a:prstGeom prst="rect">
            <a:avLst/>
          </a:prstGeom>
          <a:noFill/>
        </p:spPr>
        <p:txBody>
          <a:bodyPr wrap="square" rtlCol="0">
            <a:spAutoFit/>
          </a:bodyPr>
          <a:lstStyle/>
          <a:p>
            <a:pPr algn="ctr"/>
            <a:endParaRPr lang="en-US" sz="4000" dirty="0" smtClean="0">
              <a:solidFill>
                <a:schemeClr val="bg1"/>
              </a:solidFill>
              <a:latin typeface="Arial Narrow" panose="020B0606020202030204" pitchFamily="34" charset="0"/>
            </a:endParaRPr>
          </a:p>
          <a:p>
            <a:pPr algn="ctr"/>
            <a:r>
              <a:rPr lang="en-US" sz="7200" dirty="0">
                <a:solidFill>
                  <a:srgbClr val="FAFBF5"/>
                </a:solidFill>
                <a:latin typeface="Arial Narrow" panose="020B0606020202030204" pitchFamily="34" charset="0"/>
              </a:rPr>
              <a:t>Don’t </a:t>
            </a:r>
            <a:r>
              <a:rPr lang="en-US" sz="7200" b="1" u="sng" dirty="0">
                <a:solidFill>
                  <a:srgbClr val="FFFF00"/>
                </a:solidFill>
                <a:latin typeface="Arial Narrow" panose="020B0606020202030204" pitchFamily="34" charset="0"/>
              </a:rPr>
              <a:t>LIVE</a:t>
            </a:r>
            <a:r>
              <a:rPr lang="en-US" sz="7200" dirty="0">
                <a:solidFill>
                  <a:srgbClr val="FAFBF5"/>
                </a:solidFill>
                <a:latin typeface="Arial Narrow" panose="020B0606020202030204" pitchFamily="34" charset="0"/>
              </a:rPr>
              <a:t> in a way </a:t>
            </a:r>
            <a:endParaRPr lang="en-US" sz="7200" dirty="0" smtClean="0">
              <a:solidFill>
                <a:srgbClr val="FAFBF5"/>
              </a:solidFill>
              <a:latin typeface="Arial Narrow" panose="020B0606020202030204" pitchFamily="34" charset="0"/>
            </a:endParaRPr>
          </a:p>
          <a:p>
            <a:pPr algn="ctr"/>
            <a:r>
              <a:rPr lang="en-US" sz="7200" dirty="0" smtClean="0">
                <a:solidFill>
                  <a:srgbClr val="FAFBF5"/>
                </a:solidFill>
                <a:latin typeface="Arial Narrow" panose="020B0606020202030204" pitchFamily="34" charset="0"/>
              </a:rPr>
              <a:t>that </a:t>
            </a:r>
            <a:r>
              <a:rPr lang="en-US" sz="7200" dirty="0">
                <a:solidFill>
                  <a:srgbClr val="FAFBF5"/>
                </a:solidFill>
                <a:latin typeface="Arial Narrow" panose="020B0606020202030204" pitchFamily="34" charset="0"/>
              </a:rPr>
              <a:t>breaks her heart.</a:t>
            </a:r>
          </a:p>
        </p:txBody>
      </p:sp>
    </p:spTree>
    <p:extLst>
      <p:ext uri="{BB962C8B-B14F-4D97-AF65-F5344CB8AC3E}">
        <p14:creationId xmlns:p14="http://schemas.microsoft.com/office/powerpoint/2010/main" val="1728458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2075935"/>
            <a:ext cx="8567352" cy="2923877"/>
          </a:xfrm>
          <a:prstGeom prst="rect">
            <a:avLst/>
          </a:prstGeom>
          <a:noFill/>
        </p:spPr>
        <p:txBody>
          <a:bodyPr wrap="square" rtlCol="0">
            <a:spAutoFit/>
          </a:bodyPr>
          <a:lstStyle/>
          <a:p>
            <a:pPr algn="ctr"/>
            <a:endParaRPr lang="en-US" sz="4000" dirty="0" smtClean="0">
              <a:solidFill>
                <a:schemeClr val="bg1"/>
              </a:solidFill>
              <a:latin typeface="Arial Narrow" panose="020B0606020202030204" pitchFamily="34" charset="0"/>
            </a:endParaRPr>
          </a:p>
          <a:p>
            <a:pPr algn="ctr"/>
            <a:r>
              <a:rPr lang="en-US" sz="7200" dirty="0">
                <a:solidFill>
                  <a:srgbClr val="FAFBF5"/>
                </a:solidFill>
                <a:latin typeface="Arial Narrow" panose="020B0606020202030204" pitchFamily="34" charset="0"/>
              </a:rPr>
              <a:t>Help her with </a:t>
            </a:r>
            <a:r>
              <a:rPr lang="en-US" sz="7200" b="1" u="sng" dirty="0">
                <a:solidFill>
                  <a:srgbClr val="FFFF00"/>
                </a:solidFill>
                <a:latin typeface="Arial Narrow" panose="020B0606020202030204" pitchFamily="34" charset="0"/>
              </a:rPr>
              <a:t>PROBLEMS</a:t>
            </a:r>
            <a:r>
              <a:rPr lang="en-US" sz="7200" dirty="0">
                <a:solidFill>
                  <a:srgbClr val="FAFBF5"/>
                </a:solidFill>
                <a:latin typeface="Arial Narrow" panose="020B0606020202030204" pitchFamily="34" charset="0"/>
              </a:rPr>
              <a:t>.</a:t>
            </a:r>
          </a:p>
        </p:txBody>
      </p:sp>
    </p:spTree>
    <p:extLst>
      <p:ext uri="{BB962C8B-B14F-4D97-AF65-F5344CB8AC3E}">
        <p14:creationId xmlns:p14="http://schemas.microsoft.com/office/powerpoint/2010/main" val="1034779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2075935"/>
            <a:ext cx="8567352" cy="1815882"/>
          </a:xfrm>
          <a:prstGeom prst="rect">
            <a:avLst/>
          </a:prstGeom>
          <a:noFill/>
        </p:spPr>
        <p:txBody>
          <a:bodyPr wrap="square" rtlCol="0">
            <a:spAutoFit/>
          </a:bodyPr>
          <a:lstStyle/>
          <a:p>
            <a:pPr algn="ctr"/>
            <a:endParaRPr lang="en-US" sz="4000" dirty="0" smtClean="0">
              <a:solidFill>
                <a:schemeClr val="bg1"/>
              </a:solidFill>
              <a:latin typeface="Arial Narrow" panose="020B0606020202030204" pitchFamily="34" charset="0"/>
            </a:endParaRPr>
          </a:p>
          <a:p>
            <a:pPr algn="ctr"/>
            <a:r>
              <a:rPr lang="en-US" sz="7200" b="1" u="sng" dirty="0">
                <a:solidFill>
                  <a:srgbClr val="FFFF00"/>
                </a:solidFill>
                <a:latin typeface="Arial Narrow" panose="020B0606020202030204" pitchFamily="34" charset="0"/>
              </a:rPr>
              <a:t>PRAY</a:t>
            </a:r>
            <a:r>
              <a:rPr lang="en-US" sz="7200" dirty="0">
                <a:solidFill>
                  <a:srgbClr val="FAFBF5"/>
                </a:solidFill>
                <a:latin typeface="Arial Narrow" panose="020B0606020202030204" pitchFamily="34" charset="0"/>
              </a:rPr>
              <a:t> for her.</a:t>
            </a:r>
          </a:p>
        </p:txBody>
      </p:sp>
    </p:spTree>
    <p:extLst>
      <p:ext uri="{BB962C8B-B14F-4D97-AF65-F5344CB8AC3E}">
        <p14:creationId xmlns:p14="http://schemas.microsoft.com/office/powerpoint/2010/main" val="1758225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2075935"/>
            <a:ext cx="8567352" cy="2923877"/>
          </a:xfrm>
          <a:prstGeom prst="rect">
            <a:avLst/>
          </a:prstGeom>
          <a:noFill/>
        </p:spPr>
        <p:txBody>
          <a:bodyPr wrap="square" rtlCol="0">
            <a:spAutoFit/>
          </a:bodyPr>
          <a:lstStyle/>
          <a:p>
            <a:pPr algn="ctr"/>
            <a:endParaRPr lang="en-US" sz="4000" dirty="0" smtClean="0">
              <a:solidFill>
                <a:schemeClr val="bg1"/>
              </a:solidFill>
              <a:latin typeface="Arial Narrow" panose="020B0606020202030204" pitchFamily="34" charset="0"/>
            </a:endParaRPr>
          </a:p>
          <a:p>
            <a:pPr algn="ctr"/>
            <a:r>
              <a:rPr lang="en-US" sz="7200" dirty="0">
                <a:solidFill>
                  <a:schemeClr val="bg1"/>
                </a:solidFill>
                <a:latin typeface="Arial Narrow" panose="020B0606020202030204" pitchFamily="34" charset="0"/>
              </a:rPr>
              <a:t>Spend </a:t>
            </a:r>
            <a:r>
              <a:rPr lang="en-US" sz="7200" b="1" u="sng" dirty="0">
                <a:solidFill>
                  <a:srgbClr val="FFFF00"/>
                </a:solidFill>
                <a:latin typeface="Arial Narrow" panose="020B0606020202030204" pitchFamily="34" charset="0"/>
              </a:rPr>
              <a:t>TIME</a:t>
            </a:r>
            <a:r>
              <a:rPr lang="en-US" sz="7200" dirty="0">
                <a:solidFill>
                  <a:schemeClr val="bg1"/>
                </a:solidFill>
                <a:latin typeface="Arial Narrow" panose="020B0606020202030204" pitchFamily="34" charset="0"/>
              </a:rPr>
              <a:t> </a:t>
            </a:r>
            <a:endParaRPr lang="en-US" sz="7200" dirty="0" smtClean="0">
              <a:solidFill>
                <a:schemeClr val="bg1"/>
              </a:solidFill>
              <a:latin typeface="Arial Narrow" panose="020B0606020202030204" pitchFamily="34" charset="0"/>
            </a:endParaRPr>
          </a:p>
          <a:p>
            <a:pPr algn="ctr"/>
            <a:r>
              <a:rPr lang="en-US" sz="7200" dirty="0" smtClean="0">
                <a:solidFill>
                  <a:schemeClr val="bg1"/>
                </a:solidFill>
                <a:latin typeface="Arial Narrow" panose="020B0606020202030204" pitchFamily="34" charset="0"/>
              </a:rPr>
              <a:t>with </a:t>
            </a:r>
            <a:r>
              <a:rPr lang="en-US" sz="7200" dirty="0">
                <a:solidFill>
                  <a:schemeClr val="bg1"/>
                </a:solidFill>
                <a:latin typeface="Arial Narrow" panose="020B0606020202030204" pitchFamily="34" charset="0"/>
              </a:rPr>
              <a:t>her.</a:t>
            </a:r>
          </a:p>
        </p:txBody>
      </p:sp>
    </p:spTree>
    <p:extLst>
      <p:ext uri="{BB962C8B-B14F-4D97-AF65-F5344CB8AC3E}">
        <p14:creationId xmlns:p14="http://schemas.microsoft.com/office/powerpoint/2010/main" val="2210206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2075935"/>
            <a:ext cx="8567352" cy="1815882"/>
          </a:xfrm>
          <a:prstGeom prst="rect">
            <a:avLst/>
          </a:prstGeom>
          <a:noFill/>
        </p:spPr>
        <p:txBody>
          <a:bodyPr wrap="square" rtlCol="0">
            <a:spAutoFit/>
          </a:bodyPr>
          <a:lstStyle/>
          <a:p>
            <a:pPr algn="ctr"/>
            <a:endParaRPr lang="en-US" sz="4000" dirty="0" smtClean="0">
              <a:solidFill>
                <a:schemeClr val="bg1"/>
              </a:solidFill>
              <a:latin typeface="Arial Narrow" panose="020B0606020202030204" pitchFamily="34" charset="0"/>
            </a:endParaRPr>
          </a:p>
          <a:p>
            <a:pPr algn="ctr"/>
            <a:r>
              <a:rPr lang="en-US" sz="7200" b="1" u="sng" dirty="0">
                <a:solidFill>
                  <a:srgbClr val="FFFF00"/>
                </a:solidFill>
                <a:latin typeface="Arial Narrow" panose="020B0606020202030204" pitchFamily="34" charset="0"/>
              </a:rPr>
              <a:t>LISTEN</a:t>
            </a:r>
            <a:r>
              <a:rPr lang="en-US" sz="7200" dirty="0">
                <a:solidFill>
                  <a:schemeClr val="bg1"/>
                </a:solidFill>
                <a:latin typeface="Arial Narrow" panose="020B0606020202030204" pitchFamily="34" charset="0"/>
              </a:rPr>
              <a:t> to her.</a:t>
            </a:r>
          </a:p>
        </p:txBody>
      </p:sp>
    </p:spTree>
    <p:extLst>
      <p:ext uri="{BB962C8B-B14F-4D97-AF65-F5344CB8AC3E}">
        <p14:creationId xmlns:p14="http://schemas.microsoft.com/office/powerpoint/2010/main" val="3961704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2075935"/>
            <a:ext cx="8567352" cy="1815882"/>
          </a:xfrm>
          <a:prstGeom prst="rect">
            <a:avLst/>
          </a:prstGeom>
          <a:noFill/>
        </p:spPr>
        <p:txBody>
          <a:bodyPr wrap="square" rtlCol="0">
            <a:spAutoFit/>
          </a:bodyPr>
          <a:lstStyle/>
          <a:p>
            <a:pPr algn="ctr"/>
            <a:endParaRPr lang="en-US" sz="4000" dirty="0" smtClean="0">
              <a:solidFill>
                <a:schemeClr val="bg1"/>
              </a:solidFill>
              <a:latin typeface="Arial Narrow" panose="020B0606020202030204" pitchFamily="34" charset="0"/>
            </a:endParaRPr>
          </a:p>
          <a:p>
            <a:pPr algn="ctr"/>
            <a:r>
              <a:rPr lang="en-US" sz="7200" b="1" u="sng" dirty="0" smtClean="0">
                <a:solidFill>
                  <a:srgbClr val="FFFF00"/>
                </a:solidFill>
                <a:latin typeface="Arial Narrow" panose="020B0606020202030204" pitchFamily="34" charset="0"/>
              </a:rPr>
              <a:t>CALL</a:t>
            </a:r>
            <a:r>
              <a:rPr lang="en-US" sz="7200" dirty="0" smtClean="0">
                <a:solidFill>
                  <a:schemeClr val="bg1"/>
                </a:solidFill>
                <a:latin typeface="Arial Narrow" panose="020B0606020202030204" pitchFamily="34" charset="0"/>
              </a:rPr>
              <a:t> </a:t>
            </a:r>
            <a:r>
              <a:rPr lang="en-US" sz="7200" dirty="0">
                <a:solidFill>
                  <a:schemeClr val="bg1"/>
                </a:solidFill>
                <a:latin typeface="Arial Narrow" panose="020B0606020202030204" pitchFamily="34" charset="0"/>
              </a:rPr>
              <a:t>her.</a:t>
            </a:r>
          </a:p>
        </p:txBody>
      </p:sp>
    </p:spTree>
    <p:extLst>
      <p:ext uri="{BB962C8B-B14F-4D97-AF65-F5344CB8AC3E}">
        <p14:creationId xmlns:p14="http://schemas.microsoft.com/office/powerpoint/2010/main" val="3057660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70703" y="428368"/>
            <a:ext cx="8377881" cy="4247317"/>
          </a:xfrm>
          <a:prstGeom prst="rect">
            <a:avLst/>
          </a:prstGeom>
          <a:noFill/>
        </p:spPr>
        <p:txBody>
          <a:bodyPr wrap="square" rtlCol="0">
            <a:spAutoFit/>
          </a:bodyPr>
          <a:lstStyle/>
          <a:p>
            <a:pPr algn="ctr"/>
            <a:r>
              <a:rPr lang="en-US" sz="5400" b="1" u="sng" dirty="0" smtClean="0">
                <a:solidFill>
                  <a:srgbClr val="7030A0"/>
                </a:solidFill>
                <a:latin typeface="Arial Narrow" panose="020B0606020202030204" pitchFamily="34" charset="0"/>
              </a:rPr>
              <a:t>Exodus 20:12</a:t>
            </a:r>
          </a:p>
          <a:p>
            <a:pPr algn="ctr"/>
            <a:r>
              <a:rPr lang="en-US" sz="5400" b="1" dirty="0" smtClean="0">
                <a:latin typeface="Arial Narrow" panose="020B0606020202030204" pitchFamily="34" charset="0"/>
              </a:rPr>
              <a:t>“Honor your father and your mother, that your days may be long upon the land which the Lord your God is giving you.</a:t>
            </a:r>
            <a:endParaRPr lang="en-US" sz="5400" b="1" dirty="0">
              <a:latin typeface="Arial Narrow" panose="020B0606020202030204" pitchFamily="34" charset="0"/>
            </a:endParaRPr>
          </a:p>
        </p:txBody>
      </p:sp>
    </p:spTree>
    <p:extLst>
      <p:ext uri="{BB962C8B-B14F-4D97-AF65-F5344CB8AC3E}">
        <p14:creationId xmlns:p14="http://schemas.microsoft.com/office/powerpoint/2010/main" val="2529001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2075935"/>
            <a:ext cx="8567352" cy="2923877"/>
          </a:xfrm>
          <a:prstGeom prst="rect">
            <a:avLst/>
          </a:prstGeom>
          <a:noFill/>
        </p:spPr>
        <p:txBody>
          <a:bodyPr wrap="square" rtlCol="0">
            <a:spAutoFit/>
          </a:bodyPr>
          <a:lstStyle/>
          <a:p>
            <a:pPr algn="ctr"/>
            <a:endParaRPr lang="en-US" sz="4000" dirty="0" smtClean="0">
              <a:solidFill>
                <a:schemeClr val="bg1"/>
              </a:solidFill>
              <a:latin typeface="Arial Narrow" panose="020B0606020202030204" pitchFamily="34" charset="0"/>
            </a:endParaRPr>
          </a:p>
          <a:p>
            <a:pPr algn="ctr"/>
            <a:r>
              <a:rPr lang="en-US" sz="7200" b="1" u="sng" dirty="0" smtClean="0">
                <a:solidFill>
                  <a:srgbClr val="FFFF00"/>
                </a:solidFill>
                <a:latin typeface="Arial Narrow" panose="020B0606020202030204" pitchFamily="34" charset="0"/>
              </a:rPr>
              <a:t>PROVIDE</a:t>
            </a:r>
            <a:r>
              <a:rPr lang="en-US" sz="7200" dirty="0" smtClean="0">
                <a:solidFill>
                  <a:schemeClr val="bg1"/>
                </a:solidFill>
                <a:latin typeface="Arial Narrow" panose="020B0606020202030204" pitchFamily="34" charset="0"/>
              </a:rPr>
              <a:t> her </a:t>
            </a:r>
          </a:p>
          <a:p>
            <a:pPr algn="ctr"/>
            <a:r>
              <a:rPr lang="en-US" sz="7200" dirty="0" smtClean="0">
                <a:solidFill>
                  <a:schemeClr val="bg1"/>
                </a:solidFill>
                <a:latin typeface="Arial Narrow" panose="020B0606020202030204" pitchFamily="34" charset="0"/>
              </a:rPr>
              <a:t>basic needs.</a:t>
            </a:r>
            <a:endParaRPr lang="en-US" sz="72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41477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1662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70703" y="428368"/>
            <a:ext cx="8377881" cy="5355312"/>
          </a:xfrm>
          <a:prstGeom prst="rect">
            <a:avLst/>
          </a:prstGeom>
          <a:noFill/>
        </p:spPr>
        <p:txBody>
          <a:bodyPr wrap="square" rtlCol="0">
            <a:spAutoFit/>
          </a:bodyPr>
          <a:lstStyle/>
          <a:p>
            <a:pPr algn="ctr"/>
            <a:r>
              <a:rPr lang="en-US" sz="5400" b="1" u="sng" dirty="0" smtClean="0">
                <a:solidFill>
                  <a:srgbClr val="7030A0"/>
                </a:solidFill>
                <a:latin typeface="Arial Narrow" panose="020B0606020202030204" pitchFamily="34" charset="0"/>
              </a:rPr>
              <a:t>Deuteronomy 5:16</a:t>
            </a:r>
          </a:p>
          <a:p>
            <a:pPr algn="ctr"/>
            <a:r>
              <a:rPr lang="en-US" sz="4800" b="1" dirty="0" smtClean="0">
                <a:latin typeface="Arial Narrow" panose="020B0606020202030204" pitchFamily="34" charset="0"/>
              </a:rPr>
              <a:t>‘Honor your father and your mother, as the Lord your God has commanded you, that your days may be long, and that it may be well with you in the land which the Lord your God is giving you.</a:t>
            </a:r>
            <a:endParaRPr lang="en-US" sz="4800" b="1" dirty="0">
              <a:latin typeface="Arial Narrow" panose="020B0606020202030204" pitchFamily="34" charset="0"/>
            </a:endParaRPr>
          </a:p>
        </p:txBody>
      </p:sp>
    </p:spTree>
    <p:extLst>
      <p:ext uri="{BB962C8B-B14F-4D97-AF65-F5344CB8AC3E}">
        <p14:creationId xmlns:p14="http://schemas.microsoft.com/office/powerpoint/2010/main" val="2266067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70703" y="428368"/>
            <a:ext cx="8377881" cy="2585323"/>
          </a:xfrm>
          <a:prstGeom prst="rect">
            <a:avLst/>
          </a:prstGeom>
          <a:noFill/>
        </p:spPr>
        <p:txBody>
          <a:bodyPr wrap="square" rtlCol="0">
            <a:spAutoFit/>
          </a:bodyPr>
          <a:lstStyle/>
          <a:p>
            <a:pPr algn="ctr"/>
            <a:r>
              <a:rPr lang="en-US" sz="5400" b="1" u="sng" dirty="0" smtClean="0">
                <a:solidFill>
                  <a:srgbClr val="7030A0"/>
                </a:solidFill>
                <a:latin typeface="Arial Narrow" panose="020B0606020202030204" pitchFamily="34" charset="0"/>
              </a:rPr>
              <a:t>Ephesians 6:1</a:t>
            </a:r>
          </a:p>
          <a:p>
            <a:pPr algn="ctr"/>
            <a:r>
              <a:rPr lang="en-US" sz="5400" b="1" dirty="0" smtClean="0">
                <a:latin typeface="Arial Narrow" panose="020B0606020202030204" pitchFamily="34" charset="0"/>
              </a:rPr>
              <a:t>Children, obey your parents in the Lord, for this is right. </a:t>
            </a:r>
            <a:endParaRPr lang="en-US" sz="5400" b="1" dirty="0">
              <a:latin typeface="Arial Narrow" panose="020B0606020202030204" pitchFamily="34" charset="0"/>
            </a:endParaRPr>
          </a:p>
        </p:txBody>
      </p:sp>
    </p:spTree>
    <p:extLst>
      <p:ext uri="{BB962C8B-B14F-4D97-AF65-F5344CB8AC3E}">
        <p14:creationId xmlns:p14="http://schemas.microsoft.com/office/powerpoint/2010/main" val="763253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70703" y="428368"/>
            <a:ext cx="8377881" cy="3416320"/>
          </a:xfrm>
          <a:prstGeom prst="rect">
            <a:avLst/>
          </a:prstGeom>
          <a:noFill/>
        </p:spPr>
        <p:txBody>
          <a:bodyPr wrap="square" rtlCol="0">
            <a:spAutoFit/>
          </a:bodyPr>
          <a:lstStyle/>
          <a:p>
            <a:pPr algn="ctr"/>
            <a:r>
              <a:rPr lang="en-US" sz="5400" b="1" u="sng" dirty="0" smtClean="0">
                <a:solidFill>
                  <a:srgbClr val="7030A0"/>
                </a:solidFill>
                <a:latin typeface="Arial Narrow" panose="020B0606020202030204" pitchFamily="34" charset="0"/>
              </a:rPr>
              <a:t>Ephesians 6:2</a:t>
            </a:r>
          </a:p>
          <a:p>
            <a:pPr algn="ctr"/>
            <a:r>
              <a:rPr lang="en-US" sz="5400" b="1" dirty="0" smtClean="0">
                <a:latin typeface="Arial Narrow" panose="020B0606020202030204" pitchFamily="34" charset="0"/>
              </a:rPr>
              <a:t>“Honor your father and mother,” which is the first commandment with promise: </a:t>
            </a:r>
            <a:endParaRPr lang="en-US" sz="5400" b="1" dirty="0">
              <a:latin typeface="Arial Narrow" panose="020B0606020202030204" pitchFamily="34" charset="0"/>
            </a:endParaRPr>
          </a:p>
        </p:txBody>
      </p:sp>
    </p:spTree>
    <p:extLst>
      <p:ext uri="{BB962C8B-B14F-4D97-AF65-F5344CB8AC3E}">
        <p14:creationId xmlns:p14="http://schemas.microsoft.com/office/powerpoint/2010/main" val="2366572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70703" y="428368"/>
            <a:ext cx="8377881" cy="3416320"/>
          </a:xfrm>
          <a:prstGeom prst="rect">
            <a:avLst/>
          </a:prstGeom>
          <a:noFill/>
        </p:spPr>
        <p:txBody>
          <a:bodyPr wrap="square" rtlCol="0">
            <a:spAutoFit/>
          </a:bodyPr>
          <a:lstStyle/>
          <a:p>
            <a:pPr algn="ctr"/>
            <a:r>
              <a:rPr lang="en-US" sz="5400" b="1" u="sng" dirty="0" smtClean="0">
                <a:solidFill>
                  <a:srgbClr val="7030A0"/>
                </a:solidFill>
                <a:latin typeface="Arial Narrow" panose="020B0606020202030204" pitchFamily="34" charset="0"/>
              </a:rPr>
              <a:t>Ephesians 6:3</a:t>
            </a:r>
          </a:p>
          <a:p>
            <a:pPr algn="ctr"/>
            <a:r>
              <a:rPr lang="en-US" sz="5400" b="1" dirty="0" smtClean="0">
                <a:latin typeface="Arial Narrow" panose="020B0606020202030204" pitchFamily="34" charset="0"/>
              </a:rPr>
              <a:t>“that it may be well with you and you may live long on the earth.”</a:t>
            </a:r>
            <a:endParaRPr lang="en-US" sz="5400" b="1" dirty="0">
              <a:latin typeface="Arial Narrow" panose="020B0606020202030204" pitchFamily="34" charset="0"/>
            </a:endParaRPr>
          </a:p>
        </p:txBody>
      </p:sp>
    </p:spTree>
    <p:extLst>
      <p:ext uri="{BB962C8B-B14F-4D97-AF65-F5344CB8AC3E}">
        <p14:creationId xmlns:p14="http://schemas.microsoft.com/office/powerpoint/2010/main" val="419526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70703" y="428368"/>
            <a:ext cx="8377881" cy="3416320"/>
          </a:xfrm>
          <a:prstGeom prst="rect">
            <a:avLst/>
          </a:prstGeom>
          <a:noFill/>
        </p:spPr>
        <p:txBody>
          <a:bodyPr wrap="square" rtlCol="0">
            <a:spAutoFit/>
          </a:bodyPr>
          <a:lstStyle/>
          <a:p>
            <a:pPr algn="ctr"/>
            <a:r>
              <a:rPr lang="en-US" sz="5400" b="1" u="sng" dirty="0" smtClean="0">
                <a:solidFill>
                  <a:srgbClr val="7030A0"/>
                </a:solidFill>
                <a:latin typeface="Arial Narrow" panose="020B0606020202030204" pitchFamily="34" charset="0"/>
              </a:rPr>
              <a:t>Colossians 3:20</a:t>
            </a:r>
          </a:p>
          <a:p>
            <a:pPr algn="ctr"/>
            <a:r>
              <a:rPr lang="en-US" sz="5400" b="1" dirty="0" smtClean="0">
                <a:latin typeface="Arial Narrow" panose="020B0606020202030204" pitchFamily="34" charset="0"/>
              </a:rPr>
              <a:t>Children, obey your parents in all things, for this is well pleasing to the Lord.</a:t>
            </a:r>
            <a:endParaRPr lang="en-US" sz="5400" b="1" dirty="0">
              <a:latin typeface="Arial Narrow" panose="020B0606020202030204" pitchFamily="34" charset="0"/>
            </a:endParaRPr>
          </a:p>
        </p:txBody>
      </p:sp>
    </p:spTree>
    <p:extLst>
      <p:ext uri="{BB962C8B-B14F-4D97-AF65-F5344CB8AC3E}">
        <p14:creationId xmlns:p14="http://schemas.microsoft.com/office/powerpoint/2010/main" val="2006285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BF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2751186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324" y="2075935"/>
            <a:ext cx="8567352" cy="2985433"/>
          </a:xfrm>
          <a:prstGeom prst="rect">
            <a:avLst/>
          </a:prstGeom>
          <a:noFill/>
        </p:spPr>
        <p:txBody>
          <a:bodyPr wrap="square" rtlCol="0">
            <a:spAutoFit/>
          </a:bodyPr>
          <a:lstStyle/>
          <a:p>
            <a:pPr algn="ctr"/>
            <a:endParaRPr lang="en-US" sz="4000" dirty="0" smtClean="0">
              <a:solidFill>
                <a:schemeClr val="bg1"/>
              </a:solidFill>
              <a:latin typeface="Arial Narrow" panose="020B0606020202030204" pitchFamily="34" charset="0"/>
            </a:endParaRPr>
          </a:p>
          <a:p>
            <a:pPr algn="ctr"/>
            <a:r>
              <a:rPr lang="en-US" sz="7200" dirty="0" smtClean="0">
                <a:solidFill>
                  <a:schemeClr val="bg1"/>
                </a:solidFill>
                <a:latin typeface="Arial Narrow" panose="020B0606020202030204" pitchFamily="34" charset="0"/>
              </a:rPr>
              <a:t>Show </a:t>
            </a:r>
            <a:r>
              <a:rPr lang="en-US" sz="7200" dirty="0">
                <a:solidFill>
                  <a:schemeClr val="bg1"/>
                </a:solidFill>
                <a:latin typeface="Arial Narrow" panose="020B0606020202030204" pitchFamily="34" charset="0"/>
              </a:rPr>
              <a:t>great </a:t>
            </a:r>
            <a:endParaRPr lang="en-US" sz="7200" dirty="0" smtClean="0">
              <a:solidFill>
                <a:schemeClr val="bg1"/>
              </a:solidFill>
              <a:latin typeface="Arial Narrow" panose="020B0606020202030204" pitchFamily="34" charset="0"/>
            </a:endParaRPr>
          </a:p>
          <a:p>
            <a:pPr algn="ctr"/>
            <a:r>
              <a:rPr lang="en-US" sz="7200" b="1" u="sng" dirty="0" smtClean="0">
                <a:solidFill>
                  <a:srgbClr val="FFFF00"/>
                </a:solidFill>
                <a:latin typeface="Arial Narrow" panose="020B0606020202030204" pitchFamily="34" charset="0"/>
              </a:rPr>
              <a:t>RESPECT</a:t>
            </a:r>
            <a:r>
              <a:rPr lang="en-US" sz="7200" dirty="0" smtClean="0">
                <a:solidFill>
                  <a:schemeClr val="bg1"/>
                </a:solidFill>
                <a:latin typeface="Arial Narrow" panose="020B0606020202030204" pitchFamily="34" charset="0"/>
              </a:rPr>
              <a:t> </a:t>
            </a:r>
            <a:r>
              <a:rPr lang="en-US" sz="7200" dirty="0">
                <a:solidFill>
                  <a:schemeClr val="bg1"/>
                </a:solidFill>
                <a:latin typeface="Arial Narrow" panose="020B0606020202030204" pitchFamily="34" charset="0"/>
              </a:rPr>
              <a:t>for.</a:t>
            </a:r>
          </a:p>
        </p:txBody>
      </p:sp>
    </p:spTree>
    <p:extLst>
      <p:ext uri="{BB962C8B-B14F-4D97-AF65-F5344CB8AC3E}">
        <p14:creationId xmlns:p14="http://schemas.microsoft.com/office/powerpoint/2010/main" val="3350823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TotalTime>
  <Words>207</Words>
  <Application>Microsoft Office PowerPoint</Application>
  <PresentationFormat>On-screen Show (4:3)</PresentationFormat>
  <Paragraphs>44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 Unicode MS</vt: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5</cp:revision>
  <dcterms:created xsi:type="dcterms:W3CDTF">2019-05-02T19:52:03Z</dcterms:created>
  <dcterms:modified xsi:type="dcterms:W3CDTF">2019-05-08T17:50:11Z</dcterms:modified>
</cp:coreProperties>
</file>