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E31"/>
    <a:srgbClr val="3E4B4E"/>
    <a:srgbClr val="633739"/>
    <a:srgbClr val="5B3D42"/>
    <a:srgbClr val="000042"/>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B7571C-A6A4-432D-85CF-C7A3D89891A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389790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7571C-A6A4-432D-85CF-C7A3D89891A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191176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7571C-A6A4-432D-85CF-C7A3D89891A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39612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7571C-A6A4-432D-85CF-C7A3D89891A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370728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7571C-A6A4-432D-85CF-C7A3D89891A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182280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B7571C-A6A4-432D-85CF-C7A3D89891A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330188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B7571C-A6A4-432D-85CF-C7A3D89891AE}"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40905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B7571C-A6A4-432D-85CF-C7A3D89891AE}"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1944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7571C-A6A4-432D-85CF-C7A3D89891AE}"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66395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7571C-A6A4-432D-85CF-C7A3D89891A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59125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7571C-A6A4-432D-85CF-C7A3D89891A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00D2F-CB2D-4642-A41D-1C17AF34FD02}" type="slidenum">
              <a:rPr lang="en-US" smtClean="0"/>
              <a:t>‹#›</a:t>
            </a:fld>
            <a:endParaRPr lang="en-US"/>
          </a:p>
        </p:txBody>
      </p:sp>
    </p:spTree>
    <p:extLst>
      <p:ext uri="{BB962C8B-B14F-4D97-AF65-F5344CB8AC3E}">
        <p14:creationId xmlns:p14="http://schemas.microsoft.com/office/powerpoint/2010/main" val="386045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7571C-A6A4-432D-85CF-C7A3D89891AE}" type="datetimeFigureOut">
              <a:rPr lang="en-US" smtClean="0"/>
              <a:t>5/17/2019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00D2F-CB2D-4642-A41D-1C17AF34FD02}" type="slidenum">
              <a:rPr lang="en-US" smtClean="0"/>
              <a:t>‹#›</a:t>
            </a:fld>
            <a:endParaRPr lang="en-US"/>
          </a:p>
        </p:txBody>
      </p:sp>
    </p:spTree>
    <p:extLst>
      <p:ext uri="{BB962C8B-B14F-4D97-AF65-F5344CB8AC3E}">
        <p14:creationId xmlns:p14="http://schemas.microsoft.com/office/powerpoint/2010/main" val="1439114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26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14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Luke 8:22</a:t>
            </a:r>
          </a:p>
          <a:p>
            <a:pPr algn="ctr"/>
            <a:r>
              <a:rPr lang="en-US" sz="5000" i="1" dirty="0" smtClean="0">
                <a:solidFill>
                  <a:schemeClr val="bg1"/>
                </a:solidFill>
                <a:latin typeface="Arial Narrow" panose="020B0606020202030204" pitchFamily="34" charset="0"/>
              </a:rPr>
              <a:t>Now it happened, on a certain day, that He got into a boat with His disciples. And He said to them, “Let us cross over to the other side of the lake.” And they launched out. </a:t>
            </a: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397574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Luke 8:23</a:t>
            </a:r>
          </a:p>
          <a:p>
            <a:pPr algn="ctr"/>
            <a:r>
              <a:rPr lang="en-US" sz="5000" i="1" dirty="0" smtClean="0">
                <a:solidFill>
                  <a:schemeClr val="bg1"/>
                </a:solidFill>
                <a:latin typeface="Arial Narrow" panose="020B0606020202030204" pitchFamily="34" charset="0"/>
              </a:rPr>
              <a:t>But as they sailed He fell asleep. And a windstorm came down on the lake, and they were filling with water, and were in jeopardy. </a:t>
            </a:r>
          </a:p>
          <a:p>
            <a:pPr algn="ctr"/>
            <a:endParaRPr lang="en-US" sz="5000" i="1" dirty="0" smtClean="0">
              <a:solidFill>
                <a:schemeClr val="bg1"/>
              </a:solidFill>
              <a:latin typeface="Arial Narrow" panose="020B0606020202030204" pitchFamily="34" charset="0"/>
            </a:endParaRPr>
          </a:p>
          <a:p>
            <a:pPr algn="ct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44873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Luke 8:24</a:t>
            </a:r>
          </a:p>
          <a:p>
            <a:pPr algn="ctr"/>
            <a:r>
              <a:rPr lang="en-US" sz="5000" i="1" dirty="0" smtClean="0">
                <a:solidFill>
                  <a:schemeClr val="bg1"/>
                </a:solidFill>
                <a:latin typeface="Arial Narrow" panose="020B0606020202030204" pitchFamily="34" charset="0"/>
              </a:rPr>
              <a:t>And they came to Him and awoke Him, saying, “Master, Master, we are perishing!” Then He arose and rebuked the wind and the raging of the water. And they ceased, and there was a calm. </a:t>
            </a: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1449379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Luke 8:25</a:t>
            </a:r>
          </a:p>
          <a:p>
            <a:pPr algn="ctr"/>
            <a:r>
              <a:rPr lang="en-US" sz="5000" i="1" dirty="0" smtClean="0">
                <a:solidFill>
                  <a:schemeClr val="bg1"/>
                </a:solidFill>
                <a:latin typeface="Arial Narrow" panose="020B0606020202030204" pitchFamily="34" charset="0"/>
              </a:rPr>
              <a:t>But He said to them, “Where is your faith?” And they were afraid, and marveled, saying to one another, “Who can this be? For He commands even the winds and water, and they obey Him!”</a:t>
            </a:r>
          </a:p>
          <a:p>
            <a:pPr algn="ctr"/>
            <a:endParaRPr lang="en-US" sz="50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724210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738184"/>
            <a:ext cx="9144000" cy="3208571"/>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60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We lose</a:t>
            </a:r>
            <a:r>
              <a:rPr lang="en-US" sz="6600" b="1" i="1" dirty="0" smtClean="0">
                <a:solidFill>
                  <a:schemeClr val="bg1"/>
                </a:solidFill>
                <a:latin typeface="Arial Narrow" panose="020B0606020202030204" pitchFamily="34" charset="0"/>
              </a:rPr>
              <a:t> </a:t>
            </a:r>
            <a:r>
              <a:rPr lang="en-US" sz="6600" b="1" i="1" u="sng" dirty="0" smtClean="0">
                <a:solidFill>
                  <a:srgbClr val="FFFF00"/>
                </a:solidFill>
                <a:latin typeface="Arial Narrow" panose="020B0606020202030204" pitchFamily="34" charset="0"/>
              </a:rPr>
              <a:t>FAITH</a:t>
            </a:r>
            <a:r>
              <a:rPr lang="en-US" sz="6600" b="1" i="1" dirty="0" smtClean="0">
                <a:solidFill>
                  <a:schemeClr val="bg1"/>
                </a:solidFill>
                <a:latin typeface="Arial Narrow" panose="020B0606020202030204" pitchFamily="34" charset="0"/>
              </a:rPr>
              <a:t>. </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174826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318054"/>
            <a:ext cx="9144000" cy="4224233"/>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54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We must exercise our </a:t>
            </a:r>
          </a:p>
          <a:p>
            <a:pPr algn="ctr"/>
            <a:r>
              <a:rPr lang="en-US" sz="6600" i="1" dirty="0" smtClean="0">
                <a:solidFill>
                  <a:schemeClr val="bg1"/>
                </a:solidFill>
                <a:latin typeface="Arial Narrow" panose="020B0606020202030204" pitchFamily="34" charset="0"/>
              </a:rPr>
              <a:t>faith </a:t>
            </a:r>
            <a:r>
              <a:rPr lang="en-US" sz="6600" b="1" i="1" u="sng" dirty="0" smtClean="0">
                <a:solidFill>
                  <a:srgbClr val="FFFF00"/>
                </a:solidFill>
                <a:latin typeface="Arial Narrow" panose="020B0606020202030204" pitchFamily="34" charset="0"/>
              </a:rPr>
              <a:t>DAILY</a:t>
            </a:r>
            <a:r>
              <a:rPr lang="en-US" sz="6600" i="1" dirty="0" smtClean="0">
                <a:solidFill>
                  <a:schemeClr val="bg1"/>
                </a:solidFill>
                <a:latin typeface="Arial Narrow" panose="020B0606020202030204" pitchFamily="34" charset="0"/>
              </a:rPr>
              <a:t>.</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52704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7496432" y="222422"/>
            <a:ext cx="1647568" cy="428367"/>
          </a:xfrm>
          <a:prstGeom prst="rect">
            <a:avLst/>
          </a:prstGeom>
          <a:solidFill>
            <a:srgbClr val="040E31"/>
          </a:solidFill>
        </p:spPr>
        <p:txBody>
          <a:bodyPr wrap="square" rtlCol="0">
            <a:spAutoFit/>
          </a:bodyPr>
          <a:lstStyle/>
          <a:p>
            <a:endParaRPr lang="en-US" dirty="0"/>
          </a:p>
        </p:txBody>
      </p:sp>
    </p:spTree>
    <p:extLst>
      <p:ext uri="{BB962C8B-B14F-4D97-AF65-F5344CB8AC3E}">
        <p14:creationId xmlns:p14="http://schemas.microsoft.com/office/powerpoint/2010/main" val="2753991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318054"/>
            <a:ext cx="9144000" cy="4131900"/>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54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God gives </a:t>
            </a:r>
            <a:r>
              <a:rPr lang="en-US" sz="6600" b="1" i="1" u="sng" dirty="0" smtClean="0">
                <a:solidFill>
                  <a:srgbClr val="FFFF00"/>
                </a:solidFill>
                <a:latin typeface="Arial Narrow" panose="020B0606020202030204" pitchFamily="34" charset="0"/>
              </a:rPr>
              <a:t>BUILDING</a:t>
            </a:r>
            <a:r>
              <a:rPr lang="en-US" sz="6600" i="1" dirty="0" smtClean="0">
                <a:solidFill>
                  <a:schemeClr val="bg1"/>
                </a:solidFill>
                <a:latin typeface="Arial Narrow" panose="020B0606020202030204" pitchFamily="34" charset="0"/>
              </a:rPr>
              <a:t> </a:t>
            </a:r>
            <a:r>
              <a:rPr lang="en-US" sz="6600" b="1" i="1" u="sng" dirty="0" smtClean="0">
                <a:solidFill>
                  <a:srgbClr val="FFFF00"/>
                </a:solidFill>
                <a:latin typeface="Arial Narrow" panose="020B0606020202030204" pitchFamily="34" charset="0"/>
              </a:rPr>
              <a:t>BLOCKS</a:t>
            </a:r>
            <a:r>
              <a:rPr lang="en-US" sz="6600" i="1" dirty="0" smtClean="0">
                <a:solidFill>
                  <a:schemeClr val="bg1"/>
                </a:solidFill>
                <a:latin typeface="Arial Narrow" panose="020B0606020202030204" pitchFamily="34" charset="0"/>
              </a:rPr>
              <a:t> to build our faith.</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165912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902940"/>
            <a:ext cx="9144000" cy="3116238"/>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5400" i="1" dirty="0">
              <a:solidFill>
                <a:schemeClr val="bg1"/>
              </a:solidFill>
              <a:latin typeface="Arial Narrow" panose="020B0606020202030204" pitchFamily="34" charset="0"/>
            </a:endParaRPr>
          </a:p>
          <a:p>
            <a:pPr algn="ctr"/>
            <a:r>
              <a:rPr lang="en-US" sz="6600" b="1" i="1" u="sng" dirty="0" smtClean="0">
                <a:solidFill>
                  <a:srgbClr val="FFFF00"/>
                </a:solidFill>
                <a:latin typeface="Arial Narrow" panose="020B0606020202030204" pitchFamily="34" charset="0"/>
              </a:rPr>
              <a:t>CLING</a:t>
            </a:r>
            <a:r>
              <a:rPr lang="en-US" sz="6600" i="1" dirty="0" smtClean="0">
                <a:solidFill>
                  <a:schemeClr val="bg1"/>
                </a:solidFill>
                <a:latin typeface="Arial Narrow" panose="020B0606020202030204" pitchFamily="34" charset="0"/>
              </a:rPr>
              <a:t> to God’s promises.</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416339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14:1</a:t>
            </a:r>
          </a:p>
          <a:p>
            <a:pPr algn="ctr"/>
            <a:r>
              <a:rPr lang="en-US" sz="5000" i="1" dirty="0" smtClean="0">
                <a:solidFill>
                  <a:schemeClr val="bg1"/>
                </a:solidFill>
                <a:latin typeface="Arial Narrow" panose="020B0606020202030204" pitchFamily="34" charset="0"/>
              </a:rPr>
              <a:t>“Let not your heart be troubled; you believe in God, believe also in Me.</a:t>
            </a:r>
          </a:p>
          <a:p>
            <a:pPr algn="ct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r>
              <a:rPr lang="en-US" sz="5000" i="1" dirty="0" smtClean="0">
                <a:solidFill>
                  <a:schemeClr val="bg1"/>
                </a:solidFill>
                <a:latin typeface="Arial Narrow" panose="020B0606020202030204" pitchFamily="34" charset="0"/>
              </a:rPr>
              <a:t> </a:t>
            </a:r>
            <a:endParaRPr lang="en-US" sz="50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66652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38" y="0"/>
            <a:ext cx="6790099" cy="6858000"/>
          </a:xfrm>
          <a:prstGeom prst="rect">
            <a:avLst/>
          </a:prstGeom>
        </p:spPr>
      </p:pic>
    </p:spTree>
    <p:extLst>
      <p:ext uri="{BB962C8B-B14F-4D97-AF65-F5344CB8AC3E}">
        <p14:creationId xmlns:p14="http://schemas.microsoft.com/office/powerpoint/2010/main" val="1749984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482811"/>
            <a:ext cx="9144000" cy="4131900"/>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48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Remember </a:t>
            </a:r>
            <a:r>
              <a:rPr lang="en-US" sz="6600" b="1" i="1" u="sng" dirty="0" smtClean="0">
                <a:solidFill>
                  <a:srgbClr val="FFFF00"/>
                </a:solidFill>
                <a:latin typeface="Arial Narrow" panose="020B0606020202030204" pitchFamily="34" charset="0"/>
              </a:rPr>
              <a:t>HEAVEN</a:t>
            </a:r>
            <a:r>
              <a:rPr lang="en-US" sz="6600" i="1" dirty="0" smtClean="0">
                <a:solidFill>
                  <a:schemeClr val="bg1"/>
                </a:solidFill>
                <a:latin typeface="Arial Narrow" panose="020B0606020202030204" pitchFamily="34" charset="0"/>
              </a:rPr>
              <a:t> and </a:t>
            </a:r>
            <a:r>
              <a:rPr lang="en-US" sz="6600" b="1" i="1" u="sng" dirty="0" smtClean="0">
                <a:solidFill>
                  <a:srgbClr val="FFFF00"/>
                </a:solidFill>
                <a:latin typeface="Arial Narrow" panose="020B0606020202030204" pitchFamily="34" charset="0"/>
              </a:rPr>
              <a:t>ETERNITY</a:t>
            </a:r>
            <a:r>
              <a:rPr lang="en-US" sz="6600" i="1" dirty="0" smtClean="0">
                <a:solidFill>
                  <a:schemeClr val="bg1"/>
                </a:solidFill>
                <a:latin typeface="Arial Narrow" panose="020B0606020202030204" pitchFamily="34" charset="0"/>
              </a:rPr>
              <a:t>.</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2855341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392195"/>
            <a:ext cx="9144000" cy="4131900"/>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48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Trust in God’s </a:t>
            </a:r>
            <a:r>
              <a:rPr lang="en-US" sz="6600" b="1" i="1" u="sng" dirty="0" smtClean="0">
                <a:solidFill>
                  <a:srgbClr val="FFFF00"/>
                </a:solidFill>
                <a:latin typeface="Arial Narrow" panose="020B0606020202030204" pitchFamily="34" charset="0"/>
              </a:rPr>
              <a:t>CHARACTER</a:t>
            </a:r>
            <a:r>
              <a:rPr lang="en-US" sz="6600" i="1" dirty="0" smtClean="0">
                <a:solidFill>
                  <a:schemeClr val="bg1"/>
                </a:solidFill>
                <a:latin typeface="Arial Narrow" panose="020B0606020202030204" pitchFamily="34" charset="0"/>
              </a:rPr>
              <a:t>.</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3322133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318054"/>
            <a:ext cx="9144000" cy="4131900"/>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48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God has a </a:t>
            </a:r>
            <a:r>
              <a:rPr lang="en-US" sz="6600" b="1" i="1" u="sng" dirty="0" smtClean="0">
                <a:solidFill>
                  <a:srgbClr val="FFFF00"/>
                </a:solidFill>
                <a:latin typeface="Arial Narrow" panose="020B0606020202030204" pitchFamily="34" charset="0"/>
              </a:rPr>
              <a:t>PURPOSE</a:t>
            </a:r>
            <a:r>
              <a:rPr lang="en-US" sz="6600" i="1" dirty="0" smtClean="0">
                <a:solidFill>
                  <a:schemeClr val="bg1"/>
                </a:solidFill>
                <a:latin typeface="Arial Narrow" panose="020B0606020202030204" pitchFamily="34" charset="0"/>
              </a:rPr>
              <a:t> </a:t>
            </a:r>
          </a:p>
          <a:p>
            <a:pPr algn="ctr"/>
            <a:r>
              <a:rPr lang="en-US" sz="6600" i="1" dirty="0" smtClean="0">
                <a:solidFill>
                  <a:schemeClr val="bg1"/>
                </a:solidFill>
                <a:latin typeface="Arial Narrow" panose="020B0606020202030204" pitchFamily="34" charset="0"/>
              </a:rPr>
              <a:t>for all things.</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513985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804087"/>
            <a:ext cx="9144000" cy="3208571"/>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54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We can </a:t>
            </a:r>
            <a:r>
              <a:rPr lang="en-US" sz="6600" b="1" i="1" u="sng" dirty="0" smtClean="0">
                <a:solidFill>
                  <a:srgbClr val="FFFF00"/>
                </a:solidFill>
                <a:latin typeface="Arial Narrow" panose="020B0606020202030204" pitchFamily="34" charset="0"/>
              </a:rPr>
              <a:t>REST</a:t>
            </a:r>
            <a:r>
              <a:rPr lang="en-US" sz="6600" i="1" dirty="0" smtClean="0">
                <a:solidFill>
                  <a:schemeClr val="bg1"/>
                </a:solidFill>
                <a:latin typeface="Arial Narrow" panose="020B0606020202030204" pitchFamily="34" charset="0"/>
              </a:rPr>
              <a:t> in Him.</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552367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326293"/>
            <a:ext cx="9144000" cy="4131900"/>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4800" i="1" dirty="0">
              <a:solidFill>
                <a:schemeClr val="bg1"/>
              </a:solidFill>
              <a:latin typeface="Arial Narrow" panose="020B0606020202030204" pitchFamily="34" charset="0"/>
            </a:endParaRPr>
          </a:p>
          <a:p>
            <a:pPr algn="ctr"/>
            <a:r>
              <a:rPr lang="en-US" sz="6600" i="1" dirty="0" smtClean="0">
                <a:solidFill>
                  <a:schemeClr val="bg1"/>
                </a:solidFill>
                <a:latin typeface="Arial Narrow" panose="020B0606020202030204" pitchFamily="34" charset="0"/>
              </a:rPr>
              <a:t>Remember it is not </a:t>
            </a:r>
            <a:r>
              <a:rPr lang="en-US" sz="6600" b="1" i="1" u="sng" dirty="0" smtClean="0">
                <a:solidFill>
                  <a:srgbClr val="FFFF00"/>
                </a:solidFill>
                <a:latin typeface="Arial Narrow" panose="020B0606020202030204" pitchFamily="34" charset="0"/>
              </a:rPr>
              <a:t>FOREVER</a:t>
            </a:r>
            <a:r>
              <a:rPr lang="en-US" sz="6600" i="1" dirty="0" smtClean="0">
                <a:solidFill>
                  <a:schemeClr val="bg1"/>
                </a:solidFill>
                <a:latin typeface="Arial Narrow" panose="020B0606020202030204" pitchFamily="34" charset="0"/>
              </a:rPr>
              <a:t>.</a:t>
            </a: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3293548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900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14:2</a:t>
            </a:r>
          </a:p>
          <a:p>
            <a:pPr algn="ctr"/>
            <a:r>
              <a:rPr lang="en-US" sz="5000" i="1" dirty="0" smtClean="0">
                <a:solidFill>
                  <a:schemeClr val="bg1"/>
                </a:solidFill>
                <a:latin typeface="Arial Narrow" panose="020B0606020202030204" pitchFamily="34" charset="0"/>
              </a:rPr>
              <a:t>In My Father’s house are many mansions; if it were not so, I would have told you. I go to prepare a place for you. </a:t>
            </a: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r>
              <a:rPr lang="en-US" sz="5000" i="1" dirty="0" smtClean="0">
                <a:solidFill>
                  <a:schemeClr val="bg1"/>
                </a:solidFill>
                <a:latin typeface="Arial Narrow" panose="020B0606020202030204" pitchFamily="34" charset="0"/>
              </a:rPr>
              <a:t> </a:t>
            </a:r>
            <a:endParaRPr lang="en-US" sz="50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10987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14:3</a:t>
            </a:r>
          </a:p>
          <a:p>
            <a:pPr algn="ctr"/>
            <a:r>
              <a:rPr lang="en-US" sz="5000" i="1" dirty="0" smtClean="0">
                <a:solidFill>
                  <a:schemeClr val="bg1"/>
                </a:solidFill>
                <a:latin typeface="Arial Narrow" panose="020B0606020202030204" pitchFamily="34" charset="0"/>
              </a:rPr>
              <a:t>And if I go and prepare a place for you, I will come again and receive you to Myself; that where I am, there you may be also. </a:t>
            </a:r>
          </a:p>
          <a:p>
            <a:pPr algn="ctr"/>
            <a:endParaRPr lang="en-US" sz="5000" i="1" dirty="0" smtClean="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r>
              <a:rPr lang="en-US" sz="5000" i="1" dirty="0" smtClean="0">
                <a:solidFill>
                  <a:schemeClr val="bg1"/>
                </a:solidFill>
                <a:latin typeface="Arial Narrow" panose="020B0606020202030204" pitchFamily="34" charset="0"/>
              </a:rPr>
              <a:t> </a:t>
            </a:r>
            <a:endParaRPr lang="en-US" sz="50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33839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14:4</a:t>
            </a:r>
          </a:p>
          <a:p>
            <a:pPr algn="ctr"/>
            <a:r>
              <a:rPr lang="en-US" sz="5000" i="1" dirty="0" smtClean="0">
                <a:solidFill>
                  <a:schemeClr val="bg1"/>
                </a:solidFill>
                <a:latin typeface="Arial Narrow" panose="020B0606020202030204" pitchFamily="34" charset="0"/>
              </a:rPr>
              <a:t>And where I go you know, and the way you know.” </a:t>
            </a:r>
          </a:p>
          <a:p>
            <a:pPr algn="ctr"/>
            <a:endParaRPr lang="en-US" sz="5000" i="1" dirty="0" smtClean="0">
              <a:solidFill>
                <a:schemeClr val="bg1"/>
              </a:solidFill>
              <a:latin typeface="Arial Narrow" panose="020B0606020202030204" pitchFamily="34" charset="0"/>
            </a:endParaRPr>
          </a:p>
          <a:p>
            <a:pPr algn="ctr"/>
            <a:r>
              <a:rPr lang="en-US" sz="5000" i="1" dirty="0" smtClean="0">
                <a:solidFill>
                  <a:schemeClr val="bg1"/>
                </a:solidFill>
                <a:latin typeface="Arial Narrow" panose="020B0606020202030204" pitchFamily="34" charset="0"/>
              </a:rPr>
              <a:t> </a:t>
            </a:r>
          </a:p>
          <a:p>
            <a:pPr algn="ct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endParaRPr lang="en-US" sz="50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8048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14:5</a:t>
            </a:r>
          </a:p>
          <a:p>
            <a:pPr algn="ctr"/>
            <a:r>
              <a:rPr lang="en-US" sz="5000" i="1" dirty="0" smtClean="0">
                <a:solidFill>
                  <a:schemeClr val="bg1"/>
                </a:solidFill>
                <a:latin typeface="Arial Narrow" panose="020B0606020202030204" pitchFamily="34" charset="0"/>
              </a:rPr>
              <a:t>Thomas said to Him, “Lord, we do not know where You are going, and how can we know the way?” </a:t>
            </a:r>
          </a:p>
          <a:p>
            <a:pPr algn="ctr"/>
            <a:r>
              <a:rPr lang="en-US" sz="5000" i="1" dirty="0" smtClean="0">
                <a:solidFill>
                  <a:schemeClr val="bg1"/>
                </a:solidFill>
                <a:latin typeface="Arial Narrow" panose="020B0606020202030204" pitchFamily="34" charset="0"/>
              </a:rPr>
              <a:t> </a:t>
            </a:r>
          </a:p>
          <a:p>
            <a:pPr algn="ct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endParaRPr lang="en-US" sz="50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76248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197708"/>
            <a:ext cx="8633254" cy="6409447"/>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r>
              <a:rPr lang="en-US" sz="5000" b="1" i="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14:6</a:t>
            </a:r>
          </a:p>
          <a:p>
            <a:pPr algn="ctr"/>
            <a:r>
              <a:rPr lang="en-US" sz="5000" i="1" dirty="0" smtClean="0">
                <a:solidFill>
                  <a:schemeClr val="bg1"/>
                </a:solidFill>
                <a:latin typeface="Arial Narrow" panose="020B0606020202030204" pitchFamily="34" charset="0"/>
              </a:rPr>
              <a:t>Jesus said to him, “I am the way, </a:t>
            </a:r>
          </a:p>
          <a:p>
            <a:pPr algn="ctr"/>
            <a:r>
              <a:rPr lang="en-US" sz="5000" i="1" dirty="0" smtClean="0">
                <a:solidFill>
                  <a:schemeClr val="bg1"/>
                </a:solidFill>
                <a:latin typeface="Arial Narrow" panose="020B0606020202030204" pitchFamily="34" charset="0"/>
              </a:rPr>
              <a:t>the truth, and the life. No one comes to the Father except through Me. </a:t>
            </a:r>
          </a:p>
          <a:p>
            <a:pPr algn="ctr"/>
            <a:endParaRPr lang="en-US" sz="5000" i="1" dirty="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endParaRPr lang="en-US" sz="5000" i="1" dirty="0" smtClean="0">
              <a:solidFill>
                <a:schemeClr val="bg1"/>
              </a:solidFill>
              <a:latin typeface="Arial Narrow" panose="020B0606020202030204" pitchFamily="34" charset="0"/>
            </a:endParaRPr>
          </a:p>
          <a:p>
            <a:pPr algn="ctr"/>
            <a:endParaRPr lang="en-US" sz="50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1221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8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738184"/>
            <a:ext cx="9144000" cy="3300904"/>
          </a:xfrm>
          <a:prstGeom prst="rect">
            <a:avLst/>
          </a:prstGeom>
          <a:solidFill>
            <a:srgbClr val="3E4B4E"/>
          </a:solidFill>
        </p:spPr>
        <p:txBody>
          <a:bodyPr wrap="square" rtlCol="0">
            <a:spAutoFit/>
          </a:bodyPr>
          <a:lstStyle/>
          <a:p>
            <a:pPr algn="ctr"/>
            <a:endParaRPr lang="en-US" sz="1050" b="1" i="1" u="sng" dirty="0" smtClean="0">
              <a:solidFill>
                <a:srgbClr val="FFFF00"/>
              </a:solidFill>
              <a:effectLst>
                <a:outerShdw blurRad="38100" dist="38100" dir="2700000" algn="tl">
                  <a:srgbClr val="000000">
                    <a:alpha val="43137"/>
                  </a:srgbClr>
                </a:outerShdw>
              </a:effectLst>
              <a:latin typeface="Arial Narrow" panose="020B0606020202030204" pitchFamily="34" charset="0"/>
            </a:endParaRPr>
          </a:p>
          <a:p>
            <a:pPr algn="ctr"/>
            <a:endParaRPr lang="en-US" sz="6000" i="1" dirty="0">
              <a:solidFill>
                <a:schemeClr val="bg1"/>
              </a:solidFill>
              <a:latin typeface="Arial Narrow" panose="020B0606020202030204" pitchFamily="34" charset="0"/>
            </a:endParaRPr>
          </a:p>
          <a:p>
            <a:pPr algn="ctr"/>
            <a:r>
              <a:rPr lang="en-US" sz="6600" b="1" i="1" u="sng" dirty="0" smtClean="0">
                <a:solidFill>
                  <a:srgbClr val="FFFF00"/>
                </a:solidFill>
                <a:latin typeface="Arial Narrow" panose="020B0606020202030204" pitchFamily="34" charset="0"/>
              </a:rPr>
              <a:t>EXERCISE</a:t>
            </a:r>
            <a:r>
              <a:rPr lang="en-US" sz="6600" i="1" dirty="0" smtClean="0">
                <a:solidFill>
                  <a:schemeClr val="bg1"/>
                </a:solidFill>
                <a:latin typeface="Arial Narrow" panose="020B0606020202030204" pitchFamily="34" charset="0"/>
              </a:rPr>
              <a:t> your faith.</a:t>
            </a:r>
            <a:endParaRPr lang="en-US" sz="6600" i="1" dirty="0">
              <a:solidFill>
                <a:schemeClr val="bg1"/>
              </a:solidFill>
              <a:latin typeface="Arial Narrow" panose="020B0606020202030204" pitchFamily="34" charset="0"/>
            </a:endParaRPr>
          </a:p>
          <a:p>
            <a:pPr algn="ctr"/>
            <a:endParaRPr lang="en-US" sz="6600" i="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658028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264" y="-10462"/>
            <a:ext cx="4563762" cy="6868462"/>
          </a:xfrm>
          <a:prstGeom prst="rect">
            <a:avLst/>
          </a:prstGeom>
        </p:spPr>
      </p:pic>
    </p:spTree>
    <p:extLst>
      <p:ext uri="{BB962C8B-B14F-4D97-AF65-F5344CB8AC3E}">
        <p14:creationId xmlns:p14="http://schemas.microsoft.com/office/powerpoint/2010/main" val="3997749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390</Words>
  <Application>Microsoft Office PowerPoint</Application>
  <PresentationFormat>On-screen Show (4:3)</PresentationFormat>
  <Paragraphs>82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2019-05-16T20:01:08Z</dcterms:created>
  <dcterms:modified xsi:type="dcterms:W3CDTF">2019-05-17T13:35:58Z</dcterms:modified>
</cp:coreProperties>
</file>