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93" r:id="rId4"/>
    <p:sldId id="291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2" r:id="rId36"/>
    <p:sldId id="290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9307"/>
    <a:srgbClr val="E4E4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90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2742C-1546-4299-963E-DB90A711313E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A178-9447-4219-8DC0-C20493239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042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2742C-1546-4299-963E-DB90A711313E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A178-9447-4219-8DC0-C20493239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33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2742C-1546-4299-963E-DB90A711313E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A178-9447-4219-8DC0-C20493239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034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2742C-1546-4299-963E-DB90A711313E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A178-9447-4219-8DC0-C20493239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390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2742C-1546-4299-963E-DB90A711313E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A178-9447-4219-8DC0-C20493239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72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2742C-1546-4299-963E-DB90A711313E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A178-9447-4219-8DC0-C20493239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696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2742C-1546-4299-963E-DB90A711313E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A178-9447-4219-8DC0-C20493239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273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2742C-1546-4299-963E-DB90A711313E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A178-9447-4219-8DC0-C20493239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495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2742C-1546-4299-963E-DB90A711313E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A178-9447-4219-8DC0-C20493239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334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2742C-1546-4299-963E-DB90A711313E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A178-9447-4219-8DC0-C20493239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783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2742C-1546-4299-963E-DB90A711313E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5A178-9447-4219-8DC0-C20493239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513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2742C-1546-4299-963E-DB90A711313E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5A178-9447-4219-8DC0-C20493239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129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3220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378" y="82378"/>
            <a:ext cx="892157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LUKE 23:32</a:t>
            </a:r>
          </a:p>
          <a:p>
            <a:endParaRPr lang="en-US" sz="1200" b="1" dirty="0">
              <a:latin typeface="Tw Cen MT Condensed" panose="020B0606020104020203" pitchFamily="34" charset="0"/>
            </a:endParaRPr>
          </a:p>
          <a:p>
            <a:r>
              <a:rPr lang="en-US" sz="4800" b="1" dirty="0">
                <a:latin typeface="Arial Narrow" panose="020B0606020202030204" pitchFamily="34" charset="0"/>
              </a:rPr>
              <a:t>There were also two others, criminals, led with Him to be put to death. </a:t>
            </a:r>
          </a:p>
        </p:txBody>
      </p:sp>
    </p:spTree>
    <p:extLst>
      <p:ext uri="{BB962C8B-B14F-4D97-AF65-F5344CB8AC3E}">
        <p14:creationId xmlns:p14="http://schemas.microsoft.com/office/powerpoint/2010/main" val="75383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378" y="82378"/>
            <a:ext cx="892157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LUKE 23:33</a:t>
            </a:r>
          </a:p>
          <a:p>
            <a:endParaRPr lang="en-US" sz="1200" b="1" dirty="0">
              <a:latin typeface="Tw Cen MT Condensed" panose="020B0606020104020203" pitchFamily="34" charset="0"/>
            </a:endParaRPr>
          </a:p>
          <a:p>
            <a:r>
              <a:rPr lang="en-US" sz="4800" b="1" dirty="0">
                <a:latin typeface="Arial Narrow" panose="020B0606020202030204" pitchFamily="34" charset="0"/>
              </a:rPr>
              <a:t>And when they had come to the place called Calvary, there they crucified Him, and the criminals, one on the right hand and the other on the left. </a:t>
            </a:r>
          </a:p>
        </p:txBody>
      </p:sp>
    </p:spTree>
    <p:extLst>
      <p:ext uri="{BB962C8B-B14F-4D97-AF65-F5344CB8AC3E}">
        <p14:creationId xmlns:p14="http://schemas.microsoft.com/office/powerpoint/2010/main" val="2048964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378" y="82378"/>
            <a:ext cx="892157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LUKE 23:34</a:t>
            </a:r>
          </a:p>
          <a:p>
            <a:endParaRPr lang="en-US" sz="1200" b="1" dirty="0">
              <a:latin typeface="Tw Cen MT Condensed" panose="020B0606020104020203" pitchFamily="34" charset="0"/>
            </a:endParaRPr>
          </a:p>
          <a:p>
            <a:r>
              <a:rPr lang="en-US" sz="4800" b="1" dirty="0">
                <a:latin typeface="Arial Narrow" panose="020B0606020202030204" pitchFamily="34" charset="0"/>
              </a:rPr>
              <a:t>Then Jesus said, “Father, forgive them, for they do not know what they do.” And they divided His garments and cast lots. </a:t>
            </a:r>
          </a:p>
        </p:txBody>
      </p:sp>
    </p:spTree>
    <p:extLst>
      <p:ext uri="{BB962C8B-B14F-4D97-AF65-F5344CB8AC3E}">
        <p14:creationId xmlns:p14="http://schemas.microsoft.com/office/powerpoint/2010/main" val="4242270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378" y="82378"/>
            <a:ext cx="892157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LUKE 23:35</a:t>
            </a:r>
          </a:p>
          <a:p>
            <a:endParaRPr lang="en-US" sz="1200" b="1" dirty="0">
              <a:latin typeface="Tw Cen MT Condensed" panose="020B0606020104020203" pitchFamily="34" charset="0"/>
            </a:endParaRPr>
          </a:p>
          <a:p>
            <a:r>
              <a:rPr lang="en-US" sz="4800" b="1" dirty="0">
                <a:latin typeface="Arial Narrow" panose="020B0606020202030204" pitchFamily="34" charset="0"/>
              </a:rPr>
              <a:t>And the people stood looking on. But even the rulers with them sneered, saying, “He saved others; let Him save Himself if He is the Christ, the chosen of God.” </a:t>
            </a:r>
          </a:p>
        </p:txBody>
      </p:sp>
    </p:spTree>
    <p:extLst>
      <p:ext uri="{BB962C8B-B14F-4D97-AF65-F5344CB8AC3E}">
        <p14:creationId xmlns:p14="http://schemas.microsoft.com/office/powerpoint/2010/main" val="1523884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378" y="82378"/>
            <a:ext cx="892157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LUKE 23:36</a:t>
            </a:r>
          </a:p>
          <a:p>
            <a:endParaRPr lang="en-US" sz="1200" b="1" dirty="0">
              <a:latin typeface="Tw Cen MT Condensed" panose="020B0606020104020203" pitchFamily="34" charset="0"/>
            </a:endParaRPr>
          </a:p>
          <a:p>
            <a:r>
              <a:rPr lang="en-US" sz="4800" b="1" dirty="0">
                <a:latin typeface="Arial Narrow" panose="020B0606020202030204" pitchFamily="34" charset="0"/>
              </a:rPr>
              <a:t>The soldiers also mocked Him, coming and offering Him sour wine, </a:t>
            </a:r>
          </a:p>
        </p:txBody>
      </p:sp>
    </p:spTree>
    <p:extLst>
      <p:ext uri="{BB962C8B-B14F-4D97-AF65-F5344CB8AC3E}">
        <p14:creationId xmlns:p14="http://schemas.microsoft.com/office/powerpoint/2010/main" val="2544015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378" y="82378"/>
            <a:ext cx="892157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LUKE 23:37</a:t>
            </a:r>
          </a:p>
          <a:p>
            <a:endParaRPr lang="en-US" sz="1200" b="1" dirty="0">
              <a:latin typeface="Tw Cen MT Condensed" panose="020B0606020104020203" pitchFamily="34" charset="0"/>
            </a:endParaRPr>
          </a:p>
          <a:p>
            <a:r>
              <a:rPr lang="en-US" sz="4800" b="1" dirty="0">
                <a:latin typeface="Arial Narrow" panose="020B0606020202030204" pitchFamily="34" charset="0"/>
              </a:rPr>
              <a:t>and saying, “If You are the King of the Jews, save Yourself.” </a:t>
            </a:r>
          </a:p>
        </p:txBody>
      </p:sp>
    </p:spTree>
    <p:extLst>
      <p:ext uri="{BB962C8B-B14F-4D97-AF65-F5344CB8AC3E}">
        <p14:creationId xmlns:p14="http://schemas.microsoft.com/office/powerpoint/2010/main" val="42570481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378" y="82378"/>
            <a:ext cx="892157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LUKE 23:38</a:t>
            </a:r>
          </a:p>
          <a:p>
            <a:endParaRPr lang="en-US" sz="1200" b="1" dirty="0">
              <a:latin typeface="Tw Cen MT Condensed" panose="020B0606020104020203" pitchFamily="34" charset="0"/>
            </a:endParaRPr>
          </a:p>
          <a:p>
            <a:r>
              <a:rPr lang="en-US" sz="4800" b="1" dirty="0">
                <a:latin typeface="Arial Narrow" panose="020B0606020202030204" pitchFamily="34" charset="0"/>
              </a:rPr>
              <a:t>And an inscription also was written over Him in letters of Greek, Latin, and Hebrew: THIS IS THE KING OF THE JEWS </a:t>
            </a:r>
          </a:p>
        </p:txBody>
      </p:sp>
    </p:spTree>
    <p:extLst>
      <p:ext uri="{BB962C8B-B14F-4D97-AF65-F5344CB8AC3E}">
        <p14:creationId xmlns:p14="http://schemas.microsoft.com/office/powerpoint/2010/main" val="27472789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378" y="82378"/>
            <a:ext cx="892157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LUKE 23:39</a:t>
            </a:r>
          </a:p>
          <a:p>
            <a:endParaRPr lang="en-US" sz="1200" b="1" dirty="0">
              <a:latin typeface="Tw Cen MT Condensed" panose="020B0606020104020203" pitchFamily="34" charset="0"/>
            </a:endParaRPr>
          </a:p>
          <a:p>
            <a:r>
              <a:rPr lang="en-US" sz="4800" b="1" dirty="0">
                <a:latin typeface="Arial Narrow" panose="020B0606020202030204" pitchFamily="34" charset="0"/>
              </a:rPr>
              <a:t>Then one of the criminals who were hanged blasphemed Him, saying, “If You are the Christ, save Yourself and us.” </a:t>
            </a:r>
          </a:p>
        </p:txBody>
      </p:sp>
    </p:spTree>
    <p:extLst>
      <p:ext uri="{BB962C8B-B14F-4D97-AF65-F5344CB8AC3E}">
        <p14:creationId xmlns:p14="http://schemas.microsoft.com/office/powerpoint/2010/main" val="27251041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378" y="82378"/>
            <a:ext cx="892157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LUKE 23:40</a:t>
            </a:r>
          </a:p>
          <a:p>
            <a:endParaRPr lang="en-US" sz="1200" b="1" dirty="0">
              <a:latin typeface="Tw Cen MT Condensed" panose="020B0606020104020203" pitchFamily="34" charset="0"/>
            </a:endParaRPr>
          </a:p>
          <a:p>
            <a:r>
              <a:rPr lang="en-US" sz="4800" b="1" dirty="0">
                <a:latin typeface="Arial Narrow" panose="020B0606020202030204" pitchFamily="34" charset="0"/>
              </a:rPr>
              <a:t>But the other, answering, rebuked him, saying, “Do you not even fear God, seeing you are under the same condemnation? </a:t>
            </a:r>
          </a:p>
        </p:txBody>
      </p:sp>
    </p:spTree>
    <p:extLst>
      <p:ext uri="{BB962C8B-B14F-4D97-AF65-F5344CB8AC3E}">
        <p14:creationId xmlns:p14="http://schemas.microsoft.com/office/powerpoint/2010/main" val="1647658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378" y="82378"/>
            <a:ext cx="892157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LUKE 23:41</a:t>
            </a:r>
          </a:p>
          <a:p>
            <a:endParaRPr lang="en-US" sz="1200" b="1" dirty="0">
              <a:latin typeface="Tw Cen MT Condensed" panose="020B0606020104020203" pitchFamily="34" charset="0"/>
            </a:endParaRPr>
          </a:p>
          <a:p>
            <a:r>
              <a:rPr lang="en-US" sz="4800" b="1" dirty="0">
                <a:latin typeface="Arial Narrow" panose="020B0606020202030204" pitchFamily="34" charset="0"/>
              </a:rPr>
              <a:t>And we indeed justly, for we receive the due reward of our deeds; but this Man has done nothing wrong.” </a:t>
            </a:r>
          </a:p>
        </p:txBody>
      </p:sp>
    </p:spTree>
    <p:extLst>
      <p:ext uri="{BB962C8B-B14F-4D97-AF65-F5344CB8AC3E}">
        <p14:creationId xmlns:p14="http://schemas.microsoft.com/office/powerpoint/2010/main" val="1249330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FEFA6FF-8EAE-CB40-B187-3C327B5749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25" y="-1"/>
            <a:ext cx="10287002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1903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378" y="82378"/>
            <a:ext cx="892157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LUKE 23:42</a:t>
            </a:r>
          </a:p>
          <a:p>
            <a:endParaRPr lang="en-US" sz="1200" b="1" dirty="0">
              <a:latin typeface="Tw Cen MT Condensed" panose="020B0606020104020203" pitchFamily="34" charset="0"/>
            </a:endParaRPr>
          </a:p>
          <a:p>
            <a:r>
              <a:rPr lang="en-US" sz="4800" b="1" dirty="0">
                <a:latin typeface="Arial Narrow" panose="020B0606020202030204" pitchFamily="34" charset="0"/>
              </a:rPr>
              <a:t>Then he said to Jesus, “Lord, remember me when You come into Your kingdom.” </a:t>
            </a:r>
          </a:p>
        </p:txBody>
      </p:sp>
    </p:spTree>
    <p:extLst>
      <p:ext uri="{BB962C8B-B14F-4D97-AF65-F5344CB8AC3E}">
        <p14:creationId xmlns:p14="http://schemas.microsoft.com/office/powerpoint/2010/main" val="10896189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378" y="82378"/>
            <a:ext cx="892157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LUKE 23:43</a:t>
            </a:r>
          </a:p>
          <a:p>
            <a:endParaRPr lang="en-US" sz="1200" b="1" dirty="0">
              <a:latin typeface="Tw Cen MT Condensed" panose="020B0606020104020203" pitchFamily="34" charset="0"/>
            </a:endParaRPr>
          </a:p>
          <a:p>
            <a:r>
              <a:rPr lang="en-US" sz="4800" b="1" dirty="0">
                <a:latin typeface="Arial Narrow" panose="020B0606020202030204" pitchFamily="34" charset="0"/>
              </a:rPr>
              <a:t>And Jesus said to him, “Assuredly, I say to you, today you will be with Me in Paradise.” </a:t>
            </a:r>
          </a:p>
        </p:txBody>
      </p:sp>
    </p:spTree>
    <p:extLst>
      <p:ext uri="{BB962C8B-B14F-4D97-AF65-F5344CB8AC3E}">
        <p14:creationId xmlns:p14="http://schemas.microsoft.com/office/powerpoint/2010/main" val="2593990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378" y="82378"/>
            <a:ext cx="892157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LUKE 23:44</a:t>
            </a:r>
          </a:p>
          <a:p>
            <a:endParaRPr lang="en-US" sz="1200" b="1" dirty="0">
              <a:latin typeface="Tw Cen MT Condensed" panose="020B0606020104020203" pitchFamily="34" charset="0"/>
            </a:endParaRPr>
          </a:p>
          <a:p>
            <a:r>
              <a:rPr lang="en-US" sz="4800" b="1" dirty="0">
                <a:latin typeface="Arial Narrow" panose="020B0606020202030204" pitchFamily="34" charset="0"/>
              </a:rPr>
              <a:t>Now it was about the sixth hour, and there was darkness over all the earth until the ninth hour. </a:t>
            </a:r>
          </a:p>
        </p:txBody>
      </p:sp>
    </p:spTree>
    <p:extLst>
      <p:ext uri="{BB962C8B-B14F-4D97-AF65-F5344CB8AC3E}">
        <p14:creationId xmlns:p14="http://schemas.microsoft.com/office/powerpoint/2010/main" val="18674158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378" y="82378"/>
            <a:ext cx="892157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LUKE 23:45</a:t>
            </a:r>
          </a:p>
          <a:p>
            <a:endParaRPr lang="en-US" sz="1200" b="1" dirty="0">
              <a:latin typeface="Tw Cen MT Condensed" panose="020B0606020104020203" pitchFamily="34" charset="0"/>
            </a:endParaRPr>
          </a:p>
          <a:p>
            <a:r>
              <a:rPr lang="en-US" sz="4800" b="1" dirty="0">
                <a:latin typeface="Arial Narrow" panose="020B0606020202030204" pitchFamily="34" charset="0"/>
              </a:rPr>
              <a:t>Then the sun was darkened, and the veil of the temple was torn in two. </a:t>
            </a:r>
          </a:p>
        </p:txBody>
      </p:sp>
    </p:spTree>
    <p:extLst>
      <p:ext uri="{BB962C8B-B14F-4D97-AF65-F5344CB8AC3E}">
        <p14:creationId xmlns:p14="http://schemas.microsoft.com/office/powerpoint/2010/main" val="39550886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378" y="82378"/>
            <a:ext cx="892157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LUKE 23:46</a:t>
            </a:r>
          </a:p>
          <a:p>
            <a:endParaRPr lang="en-US" sz="1200" b="1" dirty="0">
              <a:latin typeface="Tw Cen MT Condensed" panose="020B0606020104020203" pitchFamily="34" charset="0"/>
            </a:endParaRPr>
          </a:p>
          <a:p>
            <a:r>
              <a:rPr lang="en-US" sz="4800" b="1" dirty="0">
                <a:latin typeface="Arial Narrow" panose="020B0606020202030204" pitchFamily="34" charset="0"/>
              </a:rPr>
              <a:t>And when Jesus had cried out with a loud voice, He said, “Father, ‘into Your hands I commit My spirit.’ ” Having said this, He breathed His last. </a:t>
            </a:r>
          </a:p>
        </p:txBody>
      </p:sp>
    </p:spTree>
    <p:extLst>
      <p:ext uri="{BB962C8B-B14F-4D97-AF65-F5344CB8AC3E}">
        <p14:creationId xmlns:p14="http://schemas.microsoft.com/office/powerpoint/2010/main" val="37183474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378" y="82378"/>
            <a:ext cx="892157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LUKE 23:47</a:t>
            </a:r>
          </a:p>
          <a:p>
            <a:endParaRPr lang="en-US" sz="1200" b="1" dirty="0">
              <a:latin typeface="Tw Cen MT Condensed" panose="020B0606020104020203" pitchFamily="34" charset="0"/>
            </a:endParaRPr>
          </a:p>
          <a:p>
            <a:r>
              <a:rPr lang="en-US" sz="4800" b="1" dirty="0">
                <a:latin typeface="Arial Narrow" panose="020B0606020202030204" pitchFamily="34" charset="0"/>
              </a:rPr>
              <a:t>So when the centurion saw what had happened, he glorified God, saying, “Certainly this was a righteous Man!” </a:t>
            </a:r>
          </a:p>
        </p:txBody>
      </p:sp>
    </p:spTree>
    <p:extLst>
      <p:ext uri="{BB962C8B-B14F-4D97-AF65-F5344CB8AC3E}">
        <p14:creationId xmlns:p14="http://schemas.microsoft.com/office/powerpoint/2010/main" val="40919523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378" y="82378"/>
            <a:ext cx="892157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LUKE 23:48</a:t>
            </a:r>
          </a:p>
          <a:p>
            <a:endParaRPr lang="en-US" sz="1200" b="1" dirty="0">
              <a:latin typeface="Tw Cen MT Condensed" panose="020B0606020104020203" pitchFamily="34" charset="0"/>
            </a:endParaRPr>
          </a:p>
          <a:p>
            <a:r>
              <a:rPr lang="en-US" sz="4800" b="1" dirty="0">
                <a:latin typeface="Arial Narrow" panose="020B0606020202030204" pitchFamily="34" charset="0"/>
              </a:rPr>
              <a:t>And the whole crowd who came together to that sight, seeing what had been done, beat their breasts and returned. </a:t>
            </a:r>
          </a:p>
        </p:txBody>
      </p:sp>
    </p:spTree>
    <p:extLst>
      <p:ext uri="{BB962C8B-B14F-4D97-AF65-F5344CB8AC3E}">
        <p14:creationId xmlns:p14="http://schemas.microsoft.com/office/powerpoint/2010/main" val="24958265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378" y="82378"/>
            <a:ext cx="892157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LUKE 23:49</a:t>
            </a:r>
          </a:p>
          <a:p>
            <a:endParaRPr lang="en-US" sz="1200" b="1" dirty="0">
              <a:latin typeface="Tw Cen MT Condensed" panose="020B0606020104020203" pitchFamily="34" charset="0"/>
            </a:endParaRPr>
          </a:p>
          <a:p>
            <a:r>
              <a:rPr lang="en-US" sz="4800" b="1" dirty="0">
                <a:latin typeface="Arial Narrow" panose="020B0606020202030204" pitchFamily="34" charset="0"/>
              </a:rPr>
              <a:t>But all His acquaintances, and the women who followed Him from Galilee, stood at a distance, watching these things. </a:t>
            </a:r>
          </a:p>
        </p:txBody>
      </p:sp>
    </p:spTree>
    <p:extLst>
      <p:ext uri="{BB962C8B-B14F-4D97-AF65-F5344CB8AC3E}">
        <p14:creationId xmlns:p14="http://schemas.microsoft.com/office/powerpoint/2010/main" val="36146318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378" y="82378"/>
            <a:ext cx="892157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LUKE 23:50</a:t>
            </a:r>
          </a:p>
          <a:p>
            <a:endParaRPr lang="en-US" sz="1200" b="1" dirty="0">
              <a:latin typeface="Tw Cen MT Condensed" panose="020B0606020104020203" pitchFamily="34" charset="0"/>
            </a:endParaRPr>
          </a:p>
          <a:p>
            <a:r>
              <a:rPr lang="en-US" sz="4800" b="1" dirty="0">
                <a:latin typeface="Arial Narrow" panose="020B0606020202030204" pitchFamily="34" charset="0"/>
              </a:rPr>
              <a:t>Now behold, there was a man named Joseph, a council member, </a:t>
            </a:r>
          </a:p>
          <a:p>
            <a:r>
              <a:rPr lang="en-US" sz="4800" b="1" dirty="0">
                <a:latin typeface="Arial Narrow" panose="020B0606020202030204" pitchFamily="34" charset="0"/>
              </a:rPr>
              <a:t>a good and just man. </a:t>
            </a:r>
          </a:p>
        </p:txBody>
      </p:sp>
    </p:spTree>
    <p:extLst>
      <p:ext uri="{BB962C8B-B14F-4D97-AF65-F5344CB8AC3E}">
        <p14:creationId xmlns:p14="http://schemas.microsoft.com/office/powerpoint/2010/main" val="14675507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378" y="82378"/>
            <a:ext cx="892157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LUKE 23:51</a:t>
            </a:r>
          </a:p>
          <a:p>
            <a:endParaRPr lang="en-US" sz="1200" b="1" dirty="0">
              <a:latin typeface="Tw Cen MT Condensed" panose="020B0606020104020203" pitchFamily="34" charset="0"/>
            </a:endParaRPr>
          </a:p>
          <a:p>
            <a:r>
              <a:rPr lang="en-US" sz="4800" b="1" dirty="0">
                <a:latin typeface="Arial Narrow" panose="020B0606020202030204" pitchFamily="34" charset="0"/>
              </a:rPr>
              <a:t>He had not consented to their decision and deed. He was from Arimathea, a city of the Jews, who himself was also waiting for the kingdom of God. </a:t>
            </a:r>
          </a:p>
        </p:txBody>
      </p:sp>
    </p:spTree>
    <p:extLst>
      <p:ext uri="{BB962C8B-B14F-4D97-AF65-F5344CB8AC3E}">
        <p14:creationId xmlns:p14="http://schemas.microsoft.com/office/powerpoint/2010/main" val="2457847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89506BD-200D-9D48-AC93-51140605FC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4754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378" y="82378"/>
            <a:ext cx="892157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LUKE 23:52</a:t>
            </a:r>
          </a:p>
          <a:p>
            <a:endParaRPr lang="en-US" sz="1200" b="1" dirty="0">
              <a:latin typeface="Tw Cen MT Condensed" panose="020B0606020104020203" pitchFamily="34" charset="0"/>
            </a:endParaRPr>
          </a:p>
          <a:p>
            <a:r>
              <a:rPr lang="en-US" sz="4800" b="1" dirty="0">
                <a:latin typeface="Arial Narrow" panose="020B0606020202030204" pitchFamily="34" charset="0"/>
              </a:rPr>
              <a:t>This man went to Pilate and asked for the body of Jesus. </a:t>
            </a:r>
          </a:p>
        </p:txBody>
      </p:sp>
    </p:spTree>
    <p:extLst>
      <p:ext uri="{BB962C8B-B14F-4D97-AF65-F5344CB8AC3E}">
        <p14:creationId xmlns:p14="http://schemas.microsoft.com/office/powerpoint/2010/main" val="4121148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378" y="82378"/>
            <a:ext cx="892157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LUKE 23:53</a:t>
            </a:r>
          </a:p>
          <a:p>
            <a:endParaRPr lang="en-US" sz="1200" b="1" dirty="0">
              <a:latin typeface="Tw Cen MT Condensed" panose="020B0606020104020203" pitchFamily="34" charset="0"/>
            </a:endParaRPr>
          </a:p>
          <a:p>
            <a:r>
              <a:rPr lang="en-US" sz="4800" b="1" dirty="0">
                <a:latin typeface="Arial Narrow" panose="020B0606020202030204" pitchFamily="34" charset="0"/>
              </a:rPr>
              <a:t>Then he took it down, wrapped it in linen, and laid it in a tomb that was hewn out of the rock, where no one had ever lain before. </a:t>
            </a:r>
          </a:p>
        </p:txBody>
      </p:sp>
    </p:spTree>
    <p:extLst>
      <p:ext uri="{BB962C8B-B14F-4D97-AF65-F5344CB8AC3E}">
        <p14:creationId xmlns:p14="http://schemas.microsoft.com/office/powerpoint/2010/main" val="27507945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378" y="82378"/>
            <a:ext cx="892157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LUKE 23:54</a:t>
            </a:r>
          </a:p>
          <a:p>
            <a:endParaRPr lang="en-US" sz="1200" b="1" dirty="0">
              <a:latin typeface="Tw Cen MT Condensed" panose="020B0606020104020203" pitchFamily="34" charset="0"/>
            </a:endParaRPr>
          </a:p>
          <a:p>
            <a:r>
              <a:rPr lang="en-US" sz="4800" b="1" dirty="0">
                <a:latin typeface="Arial Narrow" panose="020B0606020202030204" pitchFamily="34" charset="0"/>
              </a:rPr>
              <a:t>That day was the Preparation, </a:t>
            </a:r>
          </a:p>
          <a:p>
            <a:r>
              <a:rPr lang="en-US" sz="4800" b="1" dirty="0">
                <a:latin typeface="Arial Narrow" panose="020B0606020202030204" pitchFamily="34" charset="0"/>
              </a:rPr>
              <a:t>and the Sabbath drew near. </a:t>
            </a:r>
          </a:p>
        </p:txBody>
      </p:sp>
    </p:spTree>
    <p:extLst>
      <p:ext uri="{BB962C8B-B14F-4D97-AF65-F5344CB8AC3E}">
        <p14:creationId xmlns:p14="http://schemas.microsoft.com/office/powerpoint/2010/main" val="41223436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378" y="82378"/>
            <a:ext cx="892157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LUKE 23:55</a:t>
            </a:r>
          </a:p>
          <a:p>
            <a:endParaRPr lang="en-US" sz="1200" b="1" dirty="0">
              <a:latin typeface="Tw Cen MT Condensed" panose="020B0606020104020203" pitchFamily="34" charset="0"/>
            </a:endParaRPr>
          </a:p>
          <a:p>
            <a:r>
              <a:rPr lang="en-US" sz="4800" b="1" dirty="0">
                <a:latin typeface="Arial Narrow" panose="020B0606020202030204" pitchFamily="34" charset="0"/>
              </a:rPr>
              <a:t>And the women who had come with Him from Galilee followed after, and they observed the tomb and how </a:t>
            </a:r>
          </a:p>
          <a:p>
            <a:r>
              <a:rPr lang="en-US" sz="4800" b="1" dirty="0">
                <a:latin typeface="Arial Narrow" panose="020B0606020202030204" pitchFamily="34" charset="0"/>
              </a:rPr>
              <a:t>His body was laid. </a:t>
            </a:r>
          </a:p>
        </p:txBody>
      </p:sp>
    </p:spTree>
    <p:extLst>
      <p:ext uri="{BB962C8B-B14F-4D97-AF65-F5344CB8AC3E}">
        <p14:creationId xmlns:p14="http://schemas.microsoft.com/office/powerpoint/2010/main" val="11456822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378" y="82378"/>
            <a:ext cx="892157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LUKE 23:56</a:t>
            </a:r>
          </a:p>
          <a:p>
            <a:endParaRPr lang="en-US" sz="1200" b="1" dirty="0">
              <a:latin typeface="Tw Cen MT Condensed" panose="020B0606020104020203" pitchFamily="34" charset="0"/>
            </a:endParaRPr>
          </a:p>
          <a:p>
            <a:r>
              <a:rPr lang="en-US" sz="4800" b="1" dirty="0">
                <a:latin typeface="Arial Narrow" panose="020B0606020202030204" pitchFamily="34" charset="0"/>
              </a:rPr>
              <a:t>Then they returned and prepared spices and fragrant oils. And they rested on the Sabbath according to the commandment.</a:t>
            </a:r>
          </a:p>
        </p:txBody>
      </p:sp>
    </p:spTree>
    <p:extLst>
      <p:ext uri="{BB962C8B-B14F-4D97-AF65-F5344CB8AC3E}">
        <p14:creationId xmlns:p14="http://schemas.microsoft.com/office/powerpoint/2010/main" val="9129088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83D3929-D1C0-F14A-9997-19BAA502B6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98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8225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9941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378" y="82378"/>
            <a:ext cx="8921579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LUKE 23:26</a:t>
            </a:r>
          </a:p>
          <a:p>
            <a:endParaRPr lang="en-US" sz="1200" b="1" dirty="0">
              <a:latin typeface="Tw Cen MT Condensed" panose="020B0606020104020203" pitchFamily="34" charset="0"/>
            </a:endParaRPr>
          </a:p>
          <a:p>
            <a:r>
              <a:rPr lang="en-US" sz="4800" b="1" dirty="0">
                <a:latin typeface="Arial Narrow" panose="020B0606020202030204" pitchFamily="34" charset="0"/>
              </a:rPr>
              <a:t>Now as they led Him away, they laid hold of a certain man, Simon a </a:t>
            </a:r>
            <a:r>
              <a:rPr lang="en-US" sz="4800" b="1" dirty="0" err="1">
                <a:latin typeface="Arial Narrow" panose="020B0606020202030204" pitchFamily="34" charset="0"/>
              </a:rPr>
              <a:t>Cyrenian</a:t>
            </a:r>
            <a:r>
              <a:rPr lang="en-US" sz="4800" b="1" dirty="0">
                <a:latin typeface="Arial Narrow" panose="020B0606020202030204" pitchFamily="34" charset="0"/>
              </a:rPr>
              <a:t>, who was coming from the country, and on him they laid the cross that he might bear it after Jesus. </a:t>
            </a:r>
          </a:p>
        </p:txBody>
      </p:sp>
    </p:spTree>
    <p:extLst>
      <p:ext uri="{BB962C8B-B14F-4D97-AF65-F5344CB8AC3E}">
        <p14:creationId xmlns:p14="http://schemas.microsoft.com/office/powerpoint/2010/main" val="2766280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378" y="82378"/>
            <a:ext cx="892157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LUKE 23:27</a:t>
            </a:r>
          </a:p>
          <a:p>
            <a:endParaRPr lang="en-US" sz="1200" b="1" dirty="0">
              <a:latin typeface="Tw Cen MT Condensed" panose="020B0606020104020203" pitchFamily="34" charset="0"/>
            </a:endParaRPr>
          </a:p>
          <a:p>
            <a:r>
              <a:rPr lang="en-US" sz="4800" b="1" dirty="0">
                <a:latin typeface="Arial Narrow" panose="020B0606020202030204" pitchFamily="34" charset="0"/>
              </a:rPr>
              <a:t>And a great multitude of the people followed Him, and women who also mourned and lamented Him. </a:t>
            </a:r>
          </a:p>
        </p:txBody>
      </p:sp>
    </p:spTree>
    <p:extLst>
      <p:ext uri="{BB962C8B-B14F-4D97-AF65-F5344CB8AC3E}">
        <p14:creationId xmlns:p14="http://schemas.microsoft.com/office/powerpoint/2010/main" val="2837092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378" y="82378"/>
            <a:ext cx="892157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LUKE 23:28</a:t>
            </a:r>
          </a:p>
          <a:p>
            <a:endParaRPr lang="en-US" sz="1200" b="1" dirty="0">
              <a:latin typeface="Tw Cen MT Condensed" panose="020B0606020104020203" pitchFamily="34" charset="0"/>
            </a:endParaRPr>
          </a:p>
          <a:p>
            <a:r>
              <a:rPr lang="en-US" sz="4800" b="1" dirty="0">
                <a:latin typeface="Arial Narrow" panose="020B0606020202030204" pitchFamily="34" charset="0"/>
              </a:rPr>
              <a:t>But Jesus, turning to them, said, “Daughters of Jerusalem, do not weep for Me, but weep for yourselves and for your children. </a:t>
            </a:r>
          </a:p>
        </p:txBody>
      </p:sp>
    </p:spTree>
    <p:extLst>
      <p:ext uri="{BB962C8B-B14F-4D97-AF65-F5344CB8AC3E}">
        <p14:creationId xmlns:p14="http://schemas.microsoft.com/office/powerpoint/2010/main" val="1421028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378" y="82378"/>
            <a:ext cx="892157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LUKE 23:29</a:t>
            </a:r>
          </a:p>
          <a:p>
            <a:endParaRPr lang="en-US" sz="1200" b="1" dirty="0">
              <a:latin typeface="Tw Cen MT Condensed" panose="020B0606020104020203" pitchFamily="34" charset="0"/>
            </a:endParaRPr>
          </a:p>
          <a:p>
            <a:r>
              <a:rPr lang="en-US" sz="4800" b="1" dirty="0">
                <a:latin typeface="Arial Narrow" panose="020B0606020202030204" pitchFamily="34" charset="0"/>
              </a:rPr>
              <a:t>For indeed the days are coming in which they will say, ‘Blessed are the barren, wombs that never bore, and breasts which never nursed!’ </a:t>
            </a:r>
          </a:p>
        </p:txBody>
      </p:sp>
    </p:spTree>
    <p:extLst>
      <p:ext uri="{BB962C8B-B14F-4D97-AF65-F5344CB8AC3E}">
        <p14:creationId xmlns:p14="http://schemas.microsoft.com/office/powerpoint/2010/main" val="363595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378" y="82378"/>
            <a:ext cx="892157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LUKE 23:30</a:t>
            </a:r>
          </a:p>
          <a:p>
            <a:endParaRPr lang="en-US" sz="1200" b="1" dirty="0">
              <a:latin typeface="Tw Cen MT Condensed" panose="020B0606020104020203" pitchFamily="34" charset="0"/>
            </a:endParaRPr>
          </a:p>
          <a:p>
            <a:r>
              <a:rPr lang="en-US" sz="4800" b="1" dirty="0">
                <a:latin typeface="Arial Narrow" panose="020B0606020202030204" pitchFamily="34" charset="0"/>
              </a:rPr>
              <a:t>Then they will begin ‘to say to the mountains, “Fall on us!” and to the hills, “Cover us!” ’ </a:t>
            </a:r>
          </a:p>
        </p:txBody>
      </p:sp>
    </p:spTree>
    <p:extLst>
      <p:ext uri="{BB962C8B-B14F-4D97-AF65-F5344CB8AC3E}">
        <p14:creationId xmlns:p14="http://schemas.microsoft.com/office/powerpoint/2010/main" val="1185924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378" y="82378"/>
            <a:ext cx="892157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LUKE 23:31</a:t>
            </a:r>
          </a:p>
          <a:p>
            <a:endParaRPr lang="en-US" sz="1200" b="1" dirty="0">
              <a:latin typeface="Tw Cen MT Condensed" panose="020B0606020104020203" pitchFamily="34" charset="0"/>
            </a:endParaRPr>
          </a:p>
          <a:p>
            <a:r>
              <a:rPr lang="en-US" sz="4800" b="1" dirty="0">
                <a:latin typeface="Arial Narrow" panose="020B0606020202030204" pitchFamily="34" charset="0"/>
              </a:rPr>
              <a:t>For if they do these things in the green wood, what will be done in </a:t>
            </a:r>
          </a:p>
          <a:p>
            <a:r>
              <a:rPr lang="en-US" sz="4800" b="1" dirty="0">
                <a:latin typeface="Arial Narrow" panose="020B0606020202030204" pitchFamily="34" charset="0"/>
              </a:rPr>
              <a:t>the dry?” </a:t>
            </a:r>
          </a:p>
        </p:txBody>
      </p:sp>
    </p:spTree>
    <p:extLst>
      <p:ext uri="{BB962C8B-B14F-4D97-AF65-F5344CB8AC3E}">
        <p14:creationId xmlns:p14="http://schemas.microsoft.com/office/powerpoint/2010/main" val="23080400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</TotalTime>
  <Words>808</Words>
  <Application>Microsoft Office PowerPoint</Application>
  <PresentationFormat>On-screen Show (4:3)</PresentationFormat>
  <Paragraphs>97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Arial Narrow</vt:lpstr>
      <vt:lpstr>Calibri</vt:lpstr>
      <vt:lpstr>Calibri Light</vt:lpstr>
      <vt:lpstr>Tw Cen MT Condensed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Seifert</dc:creator>
  <cp:lastModifiedBy>WBC Sound Booth</cp:lastModifiedBy>
  <cp:revision>9</cp:revision>
  <dcterms:created xsi:type="dcterms:W3CDTF">2019-04-11T18:19:50Z</dcterms:created>
  <dcterms:modified xsi:type="dcterms:W3CDTF">2019-04-14T00:45:29Z</dcterms:modified>
</cp:coreProperties>
</file>