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59" r:id="rId4"/>
    <p:sldId id="298" r:id="rId5"/>
    <p:sldId id="29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92" r:id="rId32"/>
    <p:sldId id="293" r:id="rId33"/>
    <p:sldId id="295" r:id="rId34"/>
    <p:sldId id="29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454C"/>
    <a:srgbClr val="FFFFE5"/>
    <a:srgbClr val="4C3238"/>
    <a:srgbClr val="573A40"/>
    <a:srgbClr val="070505"/>
    <a:srgbClr val="BE6B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9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3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4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1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1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0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3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7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2B54-139E-468F-B784-E43568E1F1BD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A0404-DB3C-4544-91B0-F80A11F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2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928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19:33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But as they were loosing the colt,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 owners of it said to them,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“Why are you loosing the colt?” </a:t>
            </a:r>
          </a:p>
        </p:txBody>
      </p:sp>
    </p:spTree>
    <p:extLst>
      <p:ext uri="{BB962C8B-B14F-4D97-AF65-F5344CB8AC3E}">
        <p14:creationId xmlns:p14="http://schemas.microsoft.com/office/powerpoint/2010/main" val="1627273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19:34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they said,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“The Lord has need of him.” </a:t>
            </a:r>
          </a:p>
        </p:txBody>
      </p:sp>
    </p:spTree>
    <p:extLst>
      <p:ext uri="{BB962C8B-B14F-4D97-AF65-F5344CB8AC3E}">
        <p14:creationId xmlns:p14="http://schemas.microsoft.com/office/powerpoint/2010/main" val="166325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19:35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Then they brought him to Jesus.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they threw their own clothes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on the colt, and they set Jesus on him. </a:t>
            </a:r>
          </a:p>
        </p:txBody>
      </p:sp>
    </p:spTree>
    <p:extLst>
      <p:ext uri="{BB962C8B-B14F-4D97-AF65-F5344CB8AC3E}">
        <p14:creationId xmlns:p14="http://schemas.microsoft.com/office/powerpoint/2010/main" val="62696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19:36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as He went, many spread their clothes on the road. </a:t>
            </a:r>
          </a:p>
        </p:txBody>
      </p:sp>
    </p:spTree>
    <p:extLst>
      <p:ext uri="{BB962C8B-B14F-4D97-AF65-F5344CB8AC3E}">
        <p14:creationId xmlns:p14="http://schemas.microsoft.com/office/powerpoint/2010/main" val="1024801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19:37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Then, as He was now drawing near the descent of the Mount of Olives, the whole multitude of the disciples began to rejoice and praise God with a loud voice for all the mighty works they had seen, </a:t>
            </a:r>
          </a:p>
        </p:txBody>
      </p:sp>
    </p:spTree>
    <p:extLst>
      <p:ext uri="{BB962C8B-B14F-4D97-AF65-F5344CB8AC3E}">
        <p14:creationId xmlns:p14="http://schemas.microsoft.com/office/powerpoint/2010/main" val="3142470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19:38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saying: “ ‘Blessed is the King who comes in the name of the Lord!’ Peace in heaven and glory in the highest!” </a:t>
            </a:r>
          </a:p>
        </p:txBody>
      </p:sp>
    </p:spTree>
    <p:extLst>
      <p:ext uri="{BB962C8B-B14F-4D97-AF65-F5344CB8AC3E}">
        <p14:creationId xmlns:p14="http://schemas.microsoft.com/office/powerpoint/2010/main" val="1943429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19:39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some of the Pharisees called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to Him from the  crowd, “Teacher,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rebuke Your disciples.”</a:t>
            </a:r>
          </a:p>
        </p:txBody>
      </p:sp>
    </p:spTree>
    <p:extLst>
      <p:ext uri="{BB962C8B-B14F-4D97-AF65-F5344CB8AC3E}">
        <p14:creationId xmlns:p14="http://schemas.microsoft.com/office/powerpoint/2010/main" val="600733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19:40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But He answered and said to them,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“I tell you that if these should keep silent, the stones would immediately cry out.”</a:t>
            </a:r>
          </a:p>
        </p:txBody>
      </p:sp>
    </p:spTree>
    <p:extLst>
      <p:ext uri="{BB962C8B-B14F-4D97-AF65-F5344CB8AC3E}">
        <p14:creationId xmlns:p14="http://schemas.microsoft.com/office/powerpoint/2010/main" val="593380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Zechariah 9:9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“Rejoice greatly, O daughter of Zion! Shout, O daughter of Jerusalem! Behold, your King is coming to you; He is just and having salvation, Lowly and riding on a donkey, A colt, the foal of a donkey.</a:t>
            </a:r>
          </a:p>
        </p:txBody>
      </p:sp>
    </p:spTree>
    <p:extLst>
      <p:ext uri="{BB962C8B-B14F-4D97-AF65-F5344CB8AC3E}">
        <p14:creationId xmlns:p14="http://schemas.microsoft.com/office/powerpoint/2010/main" val="664094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Matthew 26:3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Then the chief priests, the scribes, and the elders of the people assembled at the palace of the high priest, who was called Caiaphas, </a:t>
            </a:r>
          </a:p>
        </p:txBody>
      </p:sp>
    </p:spTree>
    <p:extLst>
      <p:ext uri="{BB962C8B-B14F-4D97-AF65-F5344CB8AC3E}">
        <p14:creationId xmlns:p14="http://schemas.microsoft.com/office/powerpoint/2010/main" val="81932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18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Matthew 26:4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plotted to take Jesus by trickery and kill Him. </a:t>
            </a:r>
          </a:p>
        </p:txBody>
      </p:sp>
    </p:spTree>
    <p:extLst>
      <p:ext uri="{BB962C8B-B14F-4D97-AF65-F5344CB8AC3E}">
        <p14:creationId xmlns:p14="http://schemas.microsoft.com/office/powerpoint/2010/main" val="1159359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Matthew 26:5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But they said, “Not during the feast, lest there be an uproar among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 people.”</a:t>
            </a:r>
          </a:p>
        </p:txBody>
      </p:sp>
    </p:spTree>
    <p:extLst>
      <p:ext uri="{BB962C8B-B14F-4D97-AF65-F5344CB8AC3E}">
        <p14:creationId xmlns:p14="http://schemas.microsoft.com/office/powerpoint/2010/main" val="3876496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John 1:29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 next day John saw Jesus coming toward him, and said, “Behold! The Lamb of God who takes away the sin of the world!</a:t>
            </a:r>
          </a:p>
        </p:txBody>
      </p:sp>
    </p:spTree>
    <p:extLst>
      <p:ext uri="{BB962C8B-B14F-4D97-AF65-F5344CB8AC3E}">
        <p14:creationId xmlns:p14="http://schemas.microsoft.com/office/powerpoint/2010/main" val="2130617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1 Corinthians 5:7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Therefore purge out the old leaven, that you may be a new lump, since you truly are unleavened. For indeed Christ, our Passover, was sacrificed for us.</a:t>
            </a:r>
          </a:p>
        </p:txBody>
      </p:sp>
    </p:spTree>
    <p:extLst>
      <p:ext uri="{BB962C8B-B14F-4D97-AF65-F5344CB8AC3E}">
        <p14:creationId xmlns:p14="http://schemas.microsoft.com/office/powerpoint/2010/main" val="1482300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John 7:30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Therefore they sought to take Him; but no one laid a hand on Him, because His hour had not yet come.</a:t>
            </a:r>
          </a:p>
        </p:txBody>
      </p:sp>
    </p:spTree>
    <p:extLst>
      <p:ext uri="{BB962C8B-B14F-4D97-AF65-F5344CB8AC3E}">
        <p14:creationId xmlns:p14="http://schemas.microsoft.com/office/powerpoint/2010/main" val="1027184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Matthew 26:14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Then one of the twelve, called Judas Iscariot, went to the chief priests </a:t>
            </a:r>
          </a:p>
        </p:txBody>
      </p:sp>
    </p:spTree>
    <p:extLst>
      <p:ext uri="{BB962C8B-B14F-4D97-AF65-F5344CB8AC3E}">
        <p14:creationId xmlns:p14="http://schemas.microsoft.com/office/powerpoint/2010/main" val="2274391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Matthew 26:15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said, “What are you willing to give me if I deliver Him to you?” And they counted out to him thirty pieces of silver. </a:t>
            </a:r>
          </a:p>
        </p:txBody>
      </p:sp>
    </p:spTree>
    <p:extLst>
      <p:ext uri="{BB962C8B-B14F-4D97-AF65-F5344CB8AC3E}">
        <p14:creationId xmlns:p14="http://schemas.microsoft.com/office/powerpoint/2010/main" val="3901637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Matthew 26:16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So from that time he sought opportunity to betray Him.</a:t>
            </a:r>
          </a:p>
        </p:txBody>
      </p:sp>
    </p:spTree>
    <p:extLst>
      <p:ext uri="{BB962C8B-B14F-4D97-AF65-F5344CB8AC3E}">
        <p14:creationId xmlns:p14="http://schemas.microsoft.com/office/powerpoint/2010/main" val="1841344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12:49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“I came to send fire on the earth, and how I wish it were already kindled! </a:t>
            </a:r>
          </a:p>
        </p:txBody>
      </p:sp>
    </p:spTree>
    <p:extLst>
      <p:ext uri="{BB962C8B-B14F-4D97-AF65-F5344CB8AC3E}">
        <p14:creationId xmlns:p14="http://schemas.microsoft.com/office/powerpoint/2010/main" val="34187653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12:50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But I have a baptism to be baptized with, and how distressed I am till it is accomplished! </a:t>
            </a:r>
          </a:p>
        </p:txBody>
      </p:sp>
    </p:spTree>
    <p:extLst>
      <p:ext uri="{BB962C8B-B14F-4D97-AF65-F5344CB8AC3E}">
        <p14:creationId xmlns:p14="http://schemas.microsoft.com/office/powerpoint/2010/main" val="408548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B584FDB-1D54-9644-AB79-4E066F7FD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433" y="0"/>
            <a:ext cx="102934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37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12:51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Do you suppose that I came to give peace on earth? I tell you, not at all, but rather division. </a:t>
            </a:r>
          </a:p>
        </p:txBody>
      </p:sp>
    </p:spTree>
    <p:extLst>
      <p:ext uri="{BB962C8B-B14F-4D97-AF65-F5344CB8AC3E}">
        <p14:creationId xmlns:p14="http://schemas.microsoft.com/office/powerpoint/2010/main" val="2109235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12:52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For from now on five in one house will be divided: three against two, and two against three. </a:t>
            </a:r>
          </a:p>
        </p:txBody>
      </p:sp>
    </p:spTree>
    <p:extLst>
      <p:ext uri="{BB962C8B-B14F-4D97-AF65-F5344CB8AC3E}">
        <p14:creationId xmlns:p14="http://schemas.microsoft.com/office/powerpoint/2010/main" val="1681132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12:53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Father will be divided against son and son against father, mother against daughter and daughter against mother, mother-in-law against her daughter-in-law and daughter-in-law against her mother-in-law.”</a:t>
            </a:r>
          </a:p>
        </p:txBody>
      </p:sp>
    </p:spTree>
    <p:extLst>
      <p:ext uri="{BB962C8B-B14F-4D97-AF65-F5344CB8AC3E}">
        <p14:creationId xmlns:p14="http://schemas.microsoft.com/office/powerpoint/2010/main" val="141464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Romans 5:1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Therefore, having been justified by faith, we have peace with God through our Lord Jesus Christ,</a:t>
            </a:r>
          </a:p>
        </p:txBody>
      </p:sp>
    </p:spTree>
    <p:extLst>
      <p:ext uri="{BB962C8B-B14F-4D97-AF65-F5344CB8AC3E}">
        <p14:creationId xmlns:p14="http://schemas.microsoft.com/office/powerpoint/2010/main" val="1588805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20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9465B85-140B-5B44-8095-DF177B2B5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7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19:28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When He had said this, He went on ahead, going up to Jerusalem. </a:t>
            </a:r>
          </a:p>
        </p:txBody>
      </p:sp>
    </p:spTree>
    <p:extLst>
      <p:ext uri="{BB962C8B-B14F-4D97-AF65-F5344CB8AC3E}">
        <p14:creationId xmlns:p14="http://schemas.microsoft.com/office/powerpoint/2010/main" val="153279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19:29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it came to pass, when He drew near to </a:t>
            </a:r>
            <a:r>
              <a:rPr lang="en-US" sz="5400" dirty="0" err="1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Bethphage</a:t>
            </a:r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 and Bethany, at the mountain called Olivet, that He sent two of His disciples, </a:t>
            </a:r>
          </a:p>
        </p:txBody>
      </p:sp>
    </p:spTree>
    <p:extLst>
      <p:ext uri="{BB962C8B-B14F-4D97-AF65-F5344CB8AC3E}">
        <p14:creationId xmlns:p14="http://schemas.microsoft.com/office/powerpoint/2010/main" val="52398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19:30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saying, “Go into the village opposite you, where as you enter you will find a colt tied, on which no one has ever sat. Loose it and bring it here. </a:t>
            </a:r>
          </a:p>
        </p:txBody>
      </p:sp>
    </p:spTree>
    <p:extLst>
      <p:ext uri="{BB962C8B-B14F-4D97-AF65-F5344CB8AC3E}">
        <p14:creationId xmlns:p14="http://schemas.microsoft.com/office/powerpoint/2010/main" val="169385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19:31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And if anyone asks you, ‘Why are you loosing it?’ thus you shall say to him, ‘Because the Lord has need of it.’ ” </a:t>
            </a:r>
          </a:p>
        </p:txBody>
      </p:sp>
    </p:spTree>
    <p:extLst>
      <p:ext uri="{BB962C8B-B14F-4D97-AF65-F5344CB8AC3E}">
        <p14:creationId xmlns:p14="http://schemas.microsoft.com/office/powerpoint/2010/main" val="1133461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32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19" y="148281"/>
            <a:ext cx="88227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Luke 19:32</a:t>
            </a:r>
          </a:p>
          <a:p>
            <a:pPr algn="ctr"/>
            <a:endParaRPr lang="en-US" sz="1200" dirty="0">
              <a:solidFill>
                <a:srgbClr val="FF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 Condensed" panose="020B0502040204020203" pitchFamily="34" charset="0"/>
            </a:endParaRP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So those who were sent went their way and found it just as He had said </a:t>
            </a:r>
          </a:p>
          <a:p>
            <a:pPr algn="ctr"/>
            <a:r>
              <a:rPr lang="en-US" sz="5400" dirty="0">
                <a:solidFill>
                  <a:srgbClr val="FF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</a:rPr>
              <a:t>to them. </a:t>
            </a:r>
          </a:p>
        </p:txBody>
      </p:sp>
    </p:spTree>
    <p:extLst>
      <p:ext uri="{BB962C8B-B14F-4D97-AF65-F5344CB8AC3E}">
        <p14:creationId xmlns:p14="http://schemas.microsoft.com/office/powerpoint/2010/main" val="129996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753</Words>
  <Application>Microsoft Office PowerPoint</Application>
  <PresentationFormat>On-screen Show (4:3)</PresentationFormat>
  <Paragraphs>97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Bahnschrift SemiLight Condensed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WBC Sound Booth</cp:lastModifiedBy>
  <cp:revision>12</cp:revision>
  <dcterms:created xsi:type="dcterms:W3CDTF">2019-04-10T14:18:03Z</dcterms:created>
  <dcterms:modified xsi:type="dcterms:W3CDTF">2019-04-14T14:47:58Z</dcterms:modified>
</cp:coreProperties>
</file>