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23E"/>
    <a:srgbClr val="DEC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22A330E-60E5-4948-ADEF-4C7245488031}"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2094307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2A330E-60E5-4948-ADEF-4C7245488031}"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60560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2A330E-60E5-4948-ADEF-4C7245488031}"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132073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2A330E-60E5-4948-ADEF-4C7245488031}"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1570811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A330E-60E5-4948-ADEF-4C7245488031}"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314608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2A330E-60E5-4948-ADEF-4C7245488031}"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1476744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2A330E-60E5-4948-ADEF-4C7245488031}"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372343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A330E-60E5-4948-ADEF-4C7245488031}"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20448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A330E-60E5-4948-ADEF-4C7245488031}"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2227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A330E-60E5-4948-ADEF-4C7245488031}"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2979271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A330E-60E5-4948-ADEF-4C7245488031}"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5973B-6965-46FF-9B91-933D1FE2A3FA}" type="slidenum">
              <a:rPr lang="en-US" smtClean="0"/>
              <a:t>‹#›</a:t>
            </a:fld>
            <a:endParaRPr lang="en-US"/>
          </a:p>
        </p:txBody>
      </p:sp>
    </p:spTree>
    <p:extLst>
      <p:ext uri="{BB962C8B-B14F-4D97-AF65-F5344CB8AC3E}">
        <p14:creationId xmlns:p14="http://schemas.microsoft.com/office/powerpoint/2010/main" val="2072069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2A330E-60E5-4948-ADEF-4C7245488031}" type="datetimeFigureOut">
              <a:rPr lang="en-US" smtClean="0"/>
              <a:t>3/8/2019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5973B-6965-46FF-9B91-933D1FE2A3FA}" type="slidenum">
              <a:rPr lang="en-US" smtClean="0"/>
              <a:t>‹#›</a:t>
            </a:fld>
            <a:endParaRPr lang="en-US"/>
          </a:p>
        </p:txBody>
      </p:sp>
    </p:spTree>
    <p:extLst>
      <p:ext uri="{BB962C8B-B14F-4D97-AF65-F5344CB8AC3E}">
        <p14:creationId xmlns:p14="http://schemas.microsoft.com/office/powerpoint/2010/main" val="360494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810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b="1" dirty="0" smtClean="0">
                <a:latin typeface="Corbel" panose="020B0503020204020204" pitchFamily="34" charset="0"/>
              </a:rPr>
              <a:t>Allowing </a:t>
            </a:r>
            <a:r>
              <a:rPr lang="en-US" sz="6600" b="1" u="sng" dirty="0" smtClean="0">
                <a:solidFill>
                  <a:srgbClr val="7030A0"/>
                </a:solidFill>
                <a:latin typeface="Corbel" panose="020B0503020204020204" pitchFamily="34" charset="0"/>
              </a:rPr>
              <a:t>ONE</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STEP</a:t>
            </a:r>
            <a:r>
              <a:rPr lang="en-US" sz="6600" b="1" dirty="0" smtClean="0">
                <a:latin typeface="Corbel" panose="020B0503020204020204" pitchFamily="34" charset="0"/>
              </a:rPr>
              <a:t> </a:t>
            </a:r>
          </a:p>
          <a:p>
            <a:pPr algn="ctr"/>
            <a:r>
              <a:rPr lang="en-US" sz="6600" b="1" dirty="0" smtClean="0">
                <a:latin typeface="Corbel" panose="020B0503020204020204" pitchFamily="34" charset="0"/>
              </a:rPr>
              <a:t>in the wrong direction </a:t>
            </a:r>
          </a:p>
          <a:p>
            <a:pPr algn="ctr"/>
            <a:r>
              <a:rPr lang="en-US" sz="6600" b="1" dirty="0" smtClean="0">
                <a:latin typeface="Corbel" panose="020B0503020204020204" pitchFamily="34" charset="0"/>
              </a:rPr>
              <a:t>was bad.</a:t>
            </a:r>
            <a:endParaRPr lang="en-US" sz="6600" b="1" dirty="0">
              <a:latin typeface="Corbel" panose="020B0503020204020204" pitchFamily="34" charset="0"/>
            </a:endParaRPr>
          </a:p>
        </p:txBody>
      </p:sp>
    </p:spTree>
    <p:extLst>
      <p:ext uri="{BB962C8B-B14F-4D97-AF65-F5344CB8AC3E}">
        <p14:creationId xmlns:p14="http://schemas.microsoft.com/office/powerpoint/2010/main" val="812899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Now Joseph had been taken down to Egypt. And Potiphar, an officer of Pharaoh, captain of the guard, an Egyptian, bought him from the </a:t>
            </a:r>
            <a:r>
              <a:rPr lang="en-US" sz="4800" b="1" dirty="0" err="1" smtClean="0">
                <a:latin typeface="Corbel" panose="020B0503020204020204" pitchFamily="34" charset="0"/>
              </a:rPr>
              <a:t>Ishmaelites</a:t>
            </a:r>
            <a:r>
              <a:rPr lang="en-US" sz="4800" b="1" dirty="0" smtClean="0">
                <a:latin typeface="Corbel" panose="020B0503020204020204" pitchFamily="34" charset="0"/>
              </a:rPr>
              <a:t> who had taken him down there. </a:t>
            </a:r>
            <a:endParaRPr lang="en-US" sz="4800" b="1" dirty="0">
              <a:latin typeface="Corbel" panose="020B0503020204020204" pitchFamily="34" charset="0"/>
            </a:endParaRPr>
          </a:p>
        </p:txBody>
      </p:sp>
    </p:spTree>
    <p:extLst>
      <p:ext uri="{BB962C8B-B14F-4D97-AF65-F5344CB8AC3E}">
        <p14:creationId xmlns:p14="http://schemas.microsoft.com/office/powerpoint/2010/main" val="3619961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39:2</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 Lord was with Joseph, and he was a successful man; and he was in the house of his master the Egyptian. </a:t>
            </a:r>
            <a:endParaRPr lang="en-US" sz="4800" b="1" dirty="0">
              <a:latin typeface="Corbel" panose="020B0503020204020204" pitchFamily="34" charset="0"/>
            </a:endParaRPr>
          </a:p>
        </p:txBody>
      </p:sp>
    </p:spTree>
    <p:extLst>
      <p:ext uri="{BB962C8B-B14F-4D97-AF65-F5344CB8AC3E}">
        <p14:creationId xmlns:p14="http://schemas.microsoft.com/office/powerpoint/2010/main" val="357917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2123658"/>
          </a:xfrm>
          <a:prstGeom prst="rect">
            <a:avLst/>
          </a:prstGeom>
          <a:noFill/>
        </p:spPr>
        <p:txBody>
          <a:bodyPr wrap="square" rtlCol="0">
            <a:spAutoFit/>
          </a:bodyPr>
          <a:lstStyle/>
          <a:p>
            <a:pPr algn="ctr"/>
            <a:r>
              <a:rPr lang="en-US" sz="6600" b="1" dirty="0" smtClean="0">
                <a:latin typeface="Corbel" panose="020B0503020204020204" pitchFamily="34" charset="0"/>
              </a:rPr>
              <a:t>The Lord was </a:t>
            </a:r>
          </a:p>
          <a:p>
            <a:pPr algn="ctr"/>
            <a:r>
              <a:rPr lang="en-US" sz="6600" b="1" u="sng" dirty="0" smtClean="0">
                <a:solidFill>
                  <a:srgbClr val="7030A0"/>
                </a:solidFill>
                <a:latin typeface="Corbel" panose="020B0503020204020204" pitchFamily="34" charset="0"/>
              </a:rPr>
              <a:t>WITH</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HIM</a:t>
            </a:r>
            <a:r>
              <a:rPr lang="en-US" sz="6600" b="1" dirty="0" smtClean="0">
                <a:latin typeface="Corbel" panose="020B0503020204020204" pitchFamily="34" charset="0"/>
              </a:rPr>
              <a:t> there.</a:t>
            </a:r>
            <a:endParaRPr lang="en-US" sz="6600" b="1" dirty="0">
              <a:latin typeface="Corbel" panose="020B0503020204020204" pitchFamily="34" charset="0"/>
            </a:endParaRPr>
          </a:p>
        </p:txBody>
      </p:sp>
    </p:spTree>
    <p:extLst>
      <p:ext uri="{BB962C8B-B14F-4D97-AF65-F5344CB8AC3E}">
        <p14:creationId xmlns:p14="http://schemas.microsoft.com/office/powerpoint/2010/main" val="472156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39:3</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his master saw that the Lord was with him and that the Lord made all he did to prosper in his hand. </a:t>
            </a:r>
            <a:endParaRPr lang="en-US" sz="4800" b="1" dirty="0">
              <a:latin typeface="Corbel" panose="020B0503020204020204" pitchFamily="34" charset="0"/>
            </a:endParaRPr>
          </a:p>
        </p:txBody>
      </p:sp>
    </p:spTree>
    <p:extLst>
      <p:ext uri="{BB962C8B-B14F-4D97-AF65-F5344CB8AC3E}">
        <p14:creationId xmlns:p14="http://schemas.microsoft.com/office/powerpoint/2010/main" val="3454837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39:4</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So Joseph found favor in his sight, and served him. Then he made him overseer of his house, and all that he had he put under his authority. </a:t>
            </a:r>
            <a:endParaRPr lang="en-US" sz="4800" b="1" dirty="0">
              <a:latin typeface="Corbel" panose="020B0503020204020204" pitchFamily="34" charset="0"/>
            </a:endParaRPr>
          </a:p>
        </p:txBody>
      </p:sp>
    </p:spTree>
    <p:extLst>
      <p:ext uri="{BB962C8B-B14F-4D97-AF65-F5344CB8AC3E}">
        <p14:creationId xmlns:p14="http://schemas.microsoft.com/office/powerpoint/2010/main" val="224612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6017032"/>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39:5</a:t>
            </a:r>
          </a:p>
          <a:p>
            <a:pPr algn="ctr"/>
            <a:endParaRPr lang="en-US" sz="1600" b="1" dirty="0" smtClean="0">
              <a:latin typeface="Corbel" panose="020B0503020204020204" pitchFamily="34" charset="0"/>
            </a:endParaRPr>
          </a:p>
          <a:p>
            <a:pPr algn="ctr"/>
            <a:r>
              <a:rPr lang="en-US" sz="4500" b="1" dirty="0" smtClean="0">
                <a:latin typeface="Corbel" panose="020B0503020204020204" pitchFamily="34" charset="0"/>
              </a:rPr>
              <a:t>So it was, from the time that he had made him overseer of his house and all that he had, that the Lord blessed the Egyptian’s house for Joseph’s sake; and the blessing of the Lord was on all that he had in the house and in the field. </a:t>
            </a:r>
            <a:endParaRPr lang="en-US" sz="4500" b="1" dirty="0">
              <a:latin typeface="Corbel" panose="020B0503020204020204" pitchFamily="34" charset="0"/>
            </a:endParaRPr>
          </a:p>
        </p:txBody>
      </p:sp>
    </p:spTree>
    <p:extLst>
      <p:ext uri="{BB962C8B-B14F-4D97-AF65-F5344CB8AC3E}">
        <p14:creationId xmlns:p14="http://schemas.microsoft.com/office/powerpoint/2010/main" val="3291793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39:6</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Thus he left all that he had in Joseph’s hand, and he did not know what he had except for the bread which he ate. Now Joseph was handsome in form and appearance. </a:t>
            </a:r>
            <a:endParaRPr lang="en-US" sz="4800" b="1" dirty="0">
              <a:latin typeface="Corbel" panose="020B0503020204020204" pitchFamily="34" charset="0"/>
            </a:endParaRPr>
          </a:p>
        </p:txBody>
      </p:sp>
    </p:spTree>
    <p:extLst>
      <p:ext uri="{BB962C8B-B14F-4D97-AF65-F5344CB8AC3E}">
        <p14:creationId xmlns:p14="http://schemas.microsoft.com/office/powerpoint/2010/main" val="1627789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39:7</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it came to pass after these things that his master’s wife cast longing eyes on Joseph, and she said, “Lie with me.” </a:t>
            </a:r>
            <a:endParaRPr lang="en-US" sz="4800" b="1" dirty="0">
              <a:latin typeface="Corbel" panose="020B0503020204020204" pitchFamily="34" charset="0"/>
            </a:endParaRPr>
          </a:p>
        </p:txBody>
      </p:sp>
    </p:spTree>
    <p:extLst>
      <p:ext uri="{BB962C8B-B14F-4D97-AF65-F5344CB8AC3E}">
        <p14:creationId xmlns:p14="http://schemas.microsoft.com/office/powerpoint/2010/main" val="10179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39:8</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But he refused and said to his master’s wife, “Look, my master does not know what is with me in the house, and he has committed all that he has to </a:t>
            </a:r>
          </a:p>
          <a:p>
            <a:pPr algn="ctr"/>
            <a:r>
              <a:rPr lang="en-US" sz="4800" b="1" dirty="0" smtClean="0">
                <a:latin typeface="Corbel" panose="020B0503020204020204" pitchFamily="34" charset="0"/>
              </a:rPr>
              <a:t>my hand. </a:t>
            </a:r>
            <a:endParaRPr lang="en-US" sz="4800" b="1" dirty="0">
              <a:latin typeface="Corbel" panose="020B0503020204020204" pitchFamily="34" charset="0"/>
            </a:endParaRPr>
          </a:p>
        </p:txBody>
      </p:sp>
    </p:spTree>
    <p:extLst>
      <p:ext uri="{BB962C8B-B14F-4D97-AF65-F5344CB8AC3E}">
        <p14:creationId xmlns:p14="http://schemas.microsoft.com/office/powerpoint/2010/main" val="560512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97" y="0"/>
            <a:ext cx="6844605" cy="6858000"/>
          </a:xfrm>
          <a:prstGeom prst="rect">
            <a:avLst/>
          </a:prstGeom>
        </p:spPr>
      </p:pic>
    </p:spTree>
    <p:extLst>
      <p:ext uri="{BB962C8B-B14F-4D97-AF65-F5344CB8AC3E}">
        <p14:creationId xmlns:p14="http://schemas.microsoft.com/office/powerpoint/2010/main" val="1377256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6340197"/>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39:9</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There is no one greater in this house than I, nor has he kept back anything from me but you, because you are his wife. How then can I do this great wickedness, and sin against God?” </a:t>
            </a:r>
            <a:endParaRPr lang="en-US" sz="4800" b="1" dirty="0">
              <a:latin typeface="Corbel" panose="020B0503020204020204" pitchFamily="34" charset="0"/>
            </a:endParaRPr>
          </a:p>
        </p:txBody>
      </p:sp>
    </p:spTree>
    <p:extLst>
      <p:ext uri="{BB962C8B-B14F-4D97-AF65-F5344CB8AC3E}">
        <p14:creationId xmlns:p14="http://schemas.microsoft.com/office/powerpoint/2010/main" val="3906214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2123658"/>
          </a:xfrm>
          <a:prstGeom prst="rect">
            <a:avLst/>
          </a:prstGeom>
          <a:noFill/>
        </p:spPr>
        <p:txBody>
          <a:bodyPr wrap="square" rtlCol="0">
            <a:spAutoFit/>
          </a:bodyPr>
          <a:lstStyle/>
          <a:p>
            <a:pPr algn="ctr"/>
            <a:r>
              <a:rPr lang="en-US" sz="6600" b="1" dirty="0" smtClean="0">
                <a:latin typeface="Corbel" panose="020B0503020204020204" pitchFamily="34" charset="0"/>
              </a:rPr>
              <a:t>Sin is always </a:t>
            </a:r>
          </a:p>
          <a:p>
            <a:pPr algn="ctr"/>
            <a:r>
              <a:rPr lang="en-US" sz="6600" b="1" u="sng" dirty="0" smtClean="0">
                <a:solidFill>
                  <a:srgbClr val="7030A0"/>
                </a:solidFill>
                <a:latin typeface="Corbel" panose="020B0503020204020204" pitchFamily="34" charset="0"/>
              </a:rPr>
              <a:t>AGAINST</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GOD</a:t>
            </a:r>
            <a:r>
              <a:rPr lang="en-US" sz="6600" b="1" dirty="0" smtClean="0">
                <a:latin typeface="Corbel" panose="020B0503020204020204" pitchFamily="34" charset="0"/>
              </a:rPr>
              <a:t>.</a:t>
            </a:r>
            <a:endParaRPr lang="en-US" sz="6600" b="1" dirty="0">
              <a:latin typeface="Corbel" panose="020B0503020204020204" pitchFamily="34" charset="0"/>
            </a:endParaRPr>
          </a:p>
        </p:txBody>
      </p:sp>
    </p:spTree>
    <p:extLst>
      <p:ext uri="{BB962C8B-B14F-4D97-AF65-F5344CB8AC3E}">
        <p14:creationId xmlns:p14="http://schemas.microsoft.com/office/powerpoint/2010/main" val="3950554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39:10</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So it was, as she spoke to Joseph day by day, that he did not heed her, to lie with her or to be with her. </a:t>
            </a:r>
            <a:endParaRPr lang="en-US" sz="4800" b="1" dirty="0">
              <a:latin typeface="Corbel" panose="020B0503020204020204" pitchFamily="34" charset="0"/>
            </a:endParaRPr>
          </a:p>
        </p:txBody>
      </p:sp>
    </p:spTree>
    <p:extLst>
      <p:ext uri="{BB962C8B-B14F-4D97-AF65-F5344CB8AC3E}">
        <p14:creationId xmlns:p14="http://schemas.microsoft.com/office/powerpoint/2010/main" val="911591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39:11</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But it happened about this time, when Joseph went into the house to do his work, and none of the men of the house was inside, </a:t>
            </a:r>
            <a:endParaRPr lang="en-US" sz="4800" b="1" dirty="0">
              <a:latin typeface="Corbel" panose="020B0503020204020204" pitchFamily="34" charset="0"/>
            </a:endParaRPr>
          </a:p>
        </p:txBody>
      </p:sp>
    </p:spTree>
    <p:extLst>
      <p:ext uri="{BB962C8B-B14F-4D97-AF65-F5344CB8AC3E}">
        <p14:creationId xmlns:p14="http://schemas.microsoft.com/office/powerpoint/2010/main" val="898454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39:12</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that she caught him by his garment, saying, “Lie with me.” But he left his garment in her hand, and fled and ran outside. </a:t>
            </a:r>
            <a:endParaRPr lang="en-US" sz="4800" b="1" dirty="0">
              <a:latin typeface="Corbel" panose="020B0503020204020204" pitchFamily="34" charset="0"/>
            </a:endParaRPr>
          </a:p>
        </p:txBody>
      </p:sp>
    </p:spTree>
    <p:extLst>
      <p:ext uri="{BB962C8B-B14F-4D97-AF65-F5344CB8AC3E}">
        <p14:creationId xmlns:p14="http://schemas.microsoft.com/office/powerpoint/2010/main" val="39229948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3385542"/>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39:13</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so it was, when she saw that he had left his garment in her hand and fled outside, </a:t>
            </a:r>
            <a:endParaRPr lang="en-US" sz="4800" b="1" dirty="0">
              <a:latin typeface="Corbel" panose="020B0503020204020204" pitchFamily="34" charset="0"/>
            </a:endParaRPr>
          </a:p>
        </p:txBody>
      </p:sp>
    </p:spTree>
    <p:extLst>
      <p:ext uri="{BB962C8B-B14F-4D97-AF65-F5344CB8AC3E}">
        <p14:creationId xmlns:p14="http://schemas.microsoft.com/office/powerpoint/2010/main" val="1308047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39:14</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that she called to the men of her house and spoke to them, saying, “See, he has brought in to us a Hebrew to mock us. He came in to me to lie with me, and I cried out with a loud voice. </a:t>
            </a:r>
            <a:endParaRPr lang="en-US" sz="4800" b="1" dirty="0">
              <a:latin typeface="Corbel" panose="020B0503020204020204" pitchFamily="34" charset="0"/>
            </a:endParaRPr>
          </a:p>
        </p:txBody>
      </p:sp>
    </p:spTree>
    <p:extLst>
      <p:ext uri="{BB962C8B-B14F-4D97-AF65-F5344CB8AC3E}">
        <p14:creationId xmlns:p14="http://schemas.microsoft.com/office/powerpoint/2010/main" val="3255814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39:15</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it happened, when he heard that I lifted my voice and cried out, that he left his garment with me, and fled and went outside.” </a:t>
            </a:r>
            <a:endParaRPr lang="en-US" sz="4800" b="1" dirty="0">
              <a:latin typeface="Corbel" panose="020B0503020204020204" pitchFamily="34" charset="0"/>
            </a:endParaRPr>
          </a:p>
        </p:txBody>
      </p:sp>
    </p:spTree>
    <p:extLst>
      <p:ext uri="{BB962C8B-B14F-4D97-AF65-F5344CB8AC3E}">
        <p14:creationId xmlns:p14="http://schemas.microsoft.com/office/powerpoint/2010/main" val="62103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2646878"/>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39:16</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So she kept his garment with her until his master came home. </a:t>
            </a:r>
            <a:endParaRPr lang="en-US" sz="4800" b="1" dirty="0">
              <a:latin typeface="Corbel" panose="020B0503020204020204" pitchFamily="34" charset="0"/>
            </a:endParaRPr>
          </a:p>
        </p:txBody>
      </p:sp>
    </p:spTree>
    <p:extLst>
      <p:ext uri="{BB962C8B-B14F-4D97-AF65-F5344CB8AC3E}">
        <p14:creationId xmlns:p14="http://schemas.microsoft.com/office/powerpoint/2010/main" val="2924014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39:17</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Then she spoke to him with words like these, saying, “The Hebrew servant whom you brought to us came in to me to mock me; </a:t>
            </a:r>
            <a:endParaRPr lang="en-US" sz="4800" b="1" dirty="0">
              <a:latin typeface="Corbel" panose="020B0503020204020204" pitchFamily="34" charset="0"/>
            </a:endParaRPr>
          </a:p>
        </p:txBody>
      </p:sp>
    </p:spTree>
    <p:extLst>
      <p:ext uri="{BB962C8B-B14F-4D97-AF65-F5344CB8AC3E}">
        <p14:creationId xmlns:p14="http://schemas.microsoft.com/office/powerpoint/2010/main" val="3465540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9533"/>
          <a:stretch/>
        </p:blipFill>
        <p:spPr>
          <a:xfrm>
            <a:off x="2047729" y="0"/>
            <a:ext cx="4567256" cy="6858000"/>
          </a:xfrm>
          <a:prstGeom prst="rect">
            <a:avLst/>
          </a:prstGeom>
        </p:spPr>
      </p:pic>
    </p:spTree>
    <p:extLst>
      <p:ext uri="{BB962C8B-B14F-4D97-AF65-F5344CB8AC3E}">
        <p14:creationId xmlns:p14="http://schemas.microsoft.com/office/powerpoint/2010/main" val="669624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39:18</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so it happened, as I lifted my voice and cried out, that he left his garment with me and fled outside.” </a:t>
            </a:r>
            <a:endParaRPr lang="en-US" sz="4800" b="1" dirty="0">
              <a:latin typeface="Corbel" panose="020B0503020204020204" pitchFamily="34" charset="0"/>
            </a:endParaRPr>
          </a:p>
        </p:txBody>
      </p:sp>
    </p:spTree>
    <p:extLst>
      <p:ext uri="{BB962C8B-B14F-4D97-AF65-F5344CB8AC3E}">
        <p14:creationId xmlns:p14="http://schemas.microsoft.com/office/powerpoint/2010/main" val="2689944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39:19</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So it was, when his master heard the words which his wife spoke to him, saying, “Your servant did to me after this manner,” that his anger was aroused. </a:t>
            </a:r>
            <a:endParaRPr lang="en-US" sz="4800" b="1" dirty="0">
              <a:latin typeface="Corbel" panose="020B0503020204020204" pitchFamily="34" charset="0"/>
            </a:endParaRPr>
          </a:p>
        </p:txBody>
      </p:sp>
    </p:spTree>
    <p:extLst>
      <p:ext uri="{BB962C8B-B14F-4D97-AF65-F5344CB8AC3E}">
        <p14:creationId xmlns:p14="http://schemas.microsoft.com/office/powerpoint/2010/main" val="565287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39:20</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Then Joseph’s master took him and put him into the prison, a place where the king’s prisoners were confined. And he was there in the prison. </a:t>
            </a:r>
            <a:endParaRPr lang="en-US" sz="4800" b="1" dirty="0">
              <a:latin typeface="Corbel" panose="020B0503020204020204" pitchFamily="34" charset="0"/>
            </a:endParaRPr>
          </a:p>
        </p:txBody>
      </p:sp>
    </p:spTree>
    <p:extLst>
      <p:ext uri="{BB962C8B-B14F-4D97-AF65-F5344CB8AC3E}">
        <p14:creationId xmlns:p14="http://schemas.microsoft.com/office/powerpoint/2010/main" val="1170965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124206"/>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39:21</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But the Lord was with Joseph and showed him mercy, and He gave him favor in the sight of the keeper of the prison. </a:t>
            </a:r>
            <a:endParaRPr lang="en-US" sz="4800" b="1" dirty="0">
              <a:latin typeface="Corbel" panose="020B0503020204020204" pitchFamily="34" charset="0"/>
            </a:endParaRPr>
          </a:p>
        </p:txBody>
      </p:sp>
    </p:spTree>
    <p:extLst>
      <p:ext uri="{BB962C8B-B14F-4D97-AF65-F5344CB8AC3E}">
        <p14:creationId xmlns:p14="http://schemas.microsoft.com/office/powerpoint/2010/main" val="1970657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39:22</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the keeper of the prison committed to Joseph’s hand all the prisoners who were in the prison; whatever they did there, it was his doing. </a:t>
            </a:r>
            <a:endParaRPr lang="en-US" sz="4800" b="1" dirty="0">
              <a:latin typeface="Corbel" panose="020B0503020204020204" pitchFamily="34" charset="0"/>
            </a:endParaRPr>
          </a:p>
        </p:txBody>
      </p:sp>
    </p:spTree>
    <p:extLst>
      <p:ext uri="{BB962C8B-B14F-4D97-AF65-F5344CB8AC3E}">
        <p14:creationId xmlns:p14="http://schemas.microsoft.com/office/powerpoint/2010/main" val="2012344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39:23</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 keeper of the prison did not look into anything that was under Joseph’s authority, because the Lord was with him; and whatever he did, the Lord made it prosper.</a:t>
            </a:r>
            <a:endParaRPr lang="en-US" sz="4800" b="1" dirty="0">
              <a:latin typeface="Corbel" panose="020B0503020204020204" pitchFamily="34" charset="0"/>
            </a:endParaRPr>
          </a:p>
        </p:txBody>
      </p:sp>
    </p:spTree>
    <p:extLst>
      <p:ext uri="{BB962C8B-B14F-4D97-AF65-F5344CB8AC3E}">
        <p14:creationId xmlns:p14="http://schemas.microsoft.com/office/powerpoint/2010/main" val="63678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b="1" dirty="0" smtClean="0">
                <a:latin typeface="Corbel" panose="020B0503020204020204" pitchFamily="34" charset="0"/>
              </a:rPr>
              <a:t>Always do your </a:t>
            </a:r>
          </a:p>
          <a:p>
            <a:pPr algn="ctr"/>
            <a:r>
              <a:rPr lang="en-US" sz="6600" b="1" u="sng" dirty="0" smtClean="0">
                <a:solidFill>
                  <a:srgbClr val="7030A0"/>
                </a:solidFill>
                <a:latin typeface="Corbel" panose="020B0503020204020204" pitchFamily="34" charset="0"/>
              </a:rPr>
              <a:t>BEST</a:t>
            </a:r>
            <a:r>
              <a:rPr lang="en-US" sz="6600" b="1" dirty="0" smtClean="0">
                <a:latin typeface="Corbel" panose="020B0503020204020204" pitchFamily="34" charset="0"/>
              </a:rPr>
              <a:t> in the </a:t>
            </a:r>
            <a:r>
              <a:rPr lang="en-US" sz="6600" b="1" u="sng" dirty="0" smtClean="0">
                <a:solidFill>
                  <a:srgbClr val="7030A0"/>
                </a:solidFill>
                <a:latin typeface="Corbel" panose="020B0503020204020204" pitchFamily="34" charset="0"/>
              </a:rPr>
              <a:t>WORST</a:t>
            </a:r>
            <a:r>
              <a:rPr lang="en-US" sz="6600" b="1" dirty="0" smtClean="0">
                <a:latin typeface="Corbel" panose="020B0503020204020204" pitchFamily="34" charset="0"/>
              </a:rPr>
              <a:t> situations.</a:t>
            </a:r>
            <a:endParaRPr lang="en-US" sz="6600" b="1" dirty="0">
              <a:latin typeface="Corbel" panose="020B0503020204020204" pitchFamily="34" charset="0"/>
            </a:endParaRPr>
          </a:p>
        </p:txBody>
      </p:sp>
    </p:spTree>
    <p:extLst>
      <p:ext uri="{BB962C8B-B14F-4D97-AF65-F5344CB8AC3E}">
        <p14:creationId xmlns:p14="http://schemas.microsoft.com/office/powerpoint/2010/main" val="4033776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50:20</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But as for you, you meant evil against me; but God meant it for good, in order to bring it about as it is this day, to save many people alive.</a:t>
            </a:r>
            <a:endParaRPr lang="en-US" sz="4800" b="1" dirty="0">
              <a:latin typeface="Corbel" panose="020B0503020204020204" pitchFamily="34" charset="0"/>
            </a:endParaRPr>
          </a:p>
        </p:txBody>
      </p:sp>
    </p:spTree>
    <p:extLst>
      <p:ext uri="{BB962C8B-B14F-4D97-AF65-F5344CB8AC3E}">
        <p14:creationId xmlns:p14="http://schemas.microsoft.com/office/powerpoint/2010/main" val="3955239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b="1" dirty="0" smtClean="0">
                <a:latin typeface="Corbel" panose="020B0503020204020204" pitchFamily="34" charset="0"/>
              </a:rPr>
              <a:t>No matter how </a:t>
            </a:r>
            <a:r>
              <a:rPr lang="en-US" sz="6600" b="1" u="sng" dirty="0" smtClean="0">
                <a:solidFill>
                  <a:srgbClr val="7030A0"/>
                </a:solidFill>
                <a:latin typeface="Corbel" panose="020B0503020204020204" pitchFamily="34" charset="0"/>
              </a:rPr>
              <a:t>BAD</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THINGS</a:t>
            </a:r>
            <a:r>
              <a:rPr lang="en-US" sz="6600" b="1" dirty="0" smtClean="0">
                <a:latin typeface="Corbel" panose="020B0503020204020204" pitchFamily="34" charset="0"/>
              </a:rPr>
              <a:t> get, God is still in control.</a:t>
            </a:r>
            <a:endParaRPr lang="en-US" sz="6600" b="1" dirty="0">
              <a:latin typeface="Corbel" panose="020B0503020204020204" pitchFamily="34" charset="0"/>
            </a:endParaRPr>
          </a:p>
        </p:txBody>
      </p:sp>
    </p:spTree>
    <p:extLst>
      <p:ext uri="{BB962C8B-B14F-4D97-AF65-F5344CB8AC3E}">
        <p14:creationId xmlns:p14="http://schemas.microsoft.com/office/powerpoint/2010/main" val="28683034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Jeremiah 29:10</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For thus says the Lord: After seventy years are completed at Babylon, I will visit you and perform My good word toward you, and cause you to return to this place. </a:t>
            </a:r>
            <a:endParaRPr lang="en-US" sz="4800" b="1" dirty="0">
              <a:latin typeface="Corbel" panose="020B0503020204020204" pitchFamily="34" charset="0"/>
            </a:endParaRPr>
          </a:p>
        </p:txBody>
      </p:sp>
    </p:spTree>
    <p:extLst>
      <p:ext uri="{BB962C8B-B14F-4D97-AF65-F5344CB8AC3E}">
        <p14:creationId xmlns:p14="http://schemas.microsoft.com/office/powerpoint/2010/main" val="192872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Acts 7:8</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Then He gave him the covenant of circumcision; and so Abraham begot Isaac and circumcised him on the eighth day; and Isaac begot Jacob, and Jacob begot the twelve patriarchs. </a:t>
            </a:r>
            <a:endParaRPr lang="en-US" sz="4800" b="1" dirty="0">
              <a:latin typeface="Corbel" panose="020B0503020204020204" pitchFamily="34" charset="0"/>
            </a:endParaRPr>
          </a:p>
        </p:txBody>
      </p:sp>
    </p:spTree>
    <p:extLst>
      <p:ext uri="{BB962C8B-B14F-4D97-AF65-F5344CB8AC3E}">
        <p14:creationId xmlns:p14="http://schemas.microsoft.com/office/powerpoint/2010/main" val="37065977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Jeremiah 29:11</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For I know the thoughts that I think toward you, says the Lord, thoughts of peace and not of evil, to give you a future and a hope.</a:t>
            </a:r>
            <a:endParaRPr lang="en-US" sz="4800" b="1" dirty="0">
              <a:latin typeface="Corbel" panose="020B0503020204020204" pitchFamily="34" charset="0"/>
            </a:endParaRPr>
          </a:p>
        </p:txBody>
      </p:sp>
    </p:spTree>
    <p:extLst>
      <p:ext uri="{BB962C8B-B14F-4D97-AF65-F5344CB8AC3E}">
        <p14:creationId xmlns:p14="http://schemas.microsoft.com/office/powerpoint/2010/main" val="2280683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b="1" dirty="0" smtClean="0">
                <a:latin typeface="Corbel" panose="020B0503020204020204" pitchFamily="34" charset="0"/>
              </a:rPr>
              <a:t>If God is in control, </a:t>
            </a:r>
          </a:p>
          <a:p>
            <a:pPr algn="ctr"/>
            <a:r>
              <a:rPr lang="en-US" sz="6600" b="1" dirty="0" smtClean="0">
                <a:latin typeface="Corbel" panose="020B0503020204020204" pitchFamily="34" charset="0"/>
              </a:rPr>
              <a:t>then things will </a:t>
            </a:r>
            <a:r>
              <a:rPr lang="en-US" sz="6600" b="1" u="sng" dirty="0" smtClean="0">
                <a:solidFill>
                  <a:srgbClr val="7030A0"/>
                </a:solidFill>
                <a:latin typeface="Corbel" panose="020B0503020204020204" pitchFamily="34" charset="0"/>
              </a:rPr>
              <a:t>FALL</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INTO</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PLACE</a:t>
            </a:r>
            <a:r>
              <a:rPr lang="en-US" sz="6600" b="1" dirty="0" smtClean="0">
                <a:latin typeface="Corbel" panose="020B0503020204020204" pitchFamily="34" charset="0"/>
              </a:rPr>
              <a:t>.</a:t>
            </a:r>
            <a:endParaRPr lang="en-US" sz="6600" b="1" dirty="0">
              <a:latin typeface="Corbel" panose="020B0503020204020204" pitchFamily="34" charset="0"/>
            </a:endParaRPr>
          </a:p>
        </p:txBody>
      </p:sp>
    </p:spTree>
    <p:extLst>
      <p:ext uri="{BB962C8B-B14F-4D97-AF65-F5344CB8AC3E}">
        <p14:creationId xmlns:p14="http://schemas.microsoft.com/office/powerpoint/2010/main" val="24441345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2123658"/>
          </a:xfrm>
          <a:prstGeom prst="rect">
            <a:avLst/>
          </a:prstGeom>
          <a:noFill/>
        </p:spPr>
        <p:txBody>
          <a:bodyPr wrap="square" rtlCol="0">
            <a:spAutoFit/>
          </a:bodyPr>
          <a:lstStyle/>
          <a:p>
            <a:pPr algn="ctr"/>
            <a:r>
              <a:rPr lang="en-US" sz="6600" b="1" dirty="0" smtClean="0">
                <a:latin typeface="Corbel" panose="020B0503020204020204" pitchFamily="34" charset="0"/>
              </a:rPr>
              <a:t>If not, then we want to know </a:t>
            </a:r>
            <a:r>
              <a:rPr lang="en-US" sz="6600" b="1" u="sng" dirty="0" smtClean="0">
                <a:solidFill>
                  <a:srgbClr val="7030A0"/>
                </a:solidFill>
                <a:latin typeface="Corbel" panose="020B0503020204020204" pitchFamily="34" charset="0"/>
              </a:rPr>
              <a:t>WHY</a:t>
            </a:r>
            <a:r>
              <a:rPr lang="en-US" sz="6600" b="1" dirty="0" smtClean="0">
                <a:latin typeface="Corbel" panose="020B0503020204020204" pitchFamily="34" charset="0"/>
              </a:rPr>
              <a:t> </a:t>
            </a:r>
            <a:r>
              <a:rPr lang="en-US" sz="6600" b="1" u="sng" dirty="0" smtClean="0">
                <a:solidFill>
                  <a:srgbClr val="7030A0"/>
                </a:solidFill>
                <a:latin typeface="Corbel" panose="020B0503020204020204" pitchFamily="34" charset="0"/>
              </a:rPr>
              <a:t>NOT</a:t>
            </a:r>
            <a:r>
              <a:rPr lang="en-US" sz="6600" b="1" dirty="0" smtClean="0">
                <a:latin typeface="Corbel" panose="020B0503020204020204" pitchFamily="34" charset="0"/>
              </a:rPr>
              <a:t>.</a:t>
            </a:r>
            <a:endParaRPr lang="en-US" sz="6600" b="1" dirty="0">
              <a:latin typeface="Corbel" panose="020B0503020204020204" pitchFamily="34" charset="0"/>
            </a:endParaRPr>
          </a:p>
        </p:txBody>
      </p:sp>
    </p:spTree>
    <p:extLst>
      <p:ext uri="{BB962C8B-B14F-4D97-AF65-F5344CB8AC3E}">
        <p14:creationId xmlns:p14="http://schemas.microsoft.com/office/powerpoint/2010/main" val="244328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2123658"/>
          </a:xfrm>
          <a:prstGeom prst="rect">
            <a:avLst/>
          </a:prstGeom>
          <a:noFill/>
        </p:spPr>
        <p:txBody>
          <a:bodyPr wrap="square" rtlCol="0">
            <a:spAutoFit/>
          </a:bodyPr>
          <a:lstStyle/>
          <a:p>
            <a:pPr algn="ctr"/>
            <a:r>
              <a:rPr lang="en-US" sz="6600" b="1" dirty="0" smtClean="0">
                <a:latin typeface="Corbel" panose="020B0503020204020204" pitchFamily="34" charset="0"/>
              </a:rPr>
              <a:t>Let go of what we </a:t>
            </a:r>
            <a:r>
              <a:rPr lang="en-US" sz="6600" b="1" u="sng" dirty="0" smtClean="0">
                <a:solidFill>
                  <a:srgbClr val="7030A0"/>
                </a:solidFill>
                <a:latin typeface="Corbel" panose="020B0503020204020204" pitchFamily="34" charset="0"/>
              </a:rPr>
              <a:t>CANNOT</a:t>
            </a:r>
            <a:r>
              <a:rPr lang="en-US" sz="6600" b="1" dirty="0" smtClean="0">
                <a:latin typeface="Corbel" panose="020B0503020204020204" pitchFamily="34" charset="0"/>
              </a:rPr>
              <a:t> control.</a:t>
            </a:r>
            <a:endParaRPr lang="en-US" sz="6600" b="1" dirty="0">
              <a:latin typeface="Corbel" panose="020B0503020204020204" pitchFamily="34" charset="0"/>
            </a:endParaRPr>
          </a:p>
        </p:txBody>
      </p:sp>
    </p:spTree>
    <p:extLst>
      <p:ext uri="{BB962C8B-B14F-4D97-AF65-F5344CB8AC3E}">
        <p14:creationId xmlns:p14="http://schemas.microsoft.com/office/powerpoint/2010/main" val="25053960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3139321"/>
          </a:xfrm>
          <a:prstGeom prst="rect">
            <a:avLst/>
          </a:prstGeom>
          <a:noFill/>
        </p:spPr>
        <p:txBody>
          <a:bodyPr wrap="square" rtlCol="0">
            <a:spAutoFit/>
          </a:bodyPr>
          <a:lstStyle/>
          <a:p>
            <a:pPr algn="ctr"/>
            <a:r>
              <a:rPr lang="en-US" sz="6600" b="1" dirty="0" smtClean="0">
                <a:latin typeface="Corbel" panose="020B0503020204020204" pitchFamily="34" charset="0"/>
              </a:rPr>
              <a:t>God gives us </a:t>
            </a:r>
          </a:p>
          <a:p>
            <a:pPr algn="ctr"/>
            <a:r>
              <a:rPr lang="en-US" sz="6600" b="1" dirty="0" smtClean="0">
                <a:latin typeface="Corbel" panose="020B0503020204020204" pitchFamily="34" charset="0"/>
              </a:rPr>
              <a:t>examples so we </a:t>
            </a:r>
          </a:p>
          <a:p>
            <a:pPr algn="ctr"/>
            <a:r>
              <a:rPr lang="en-US" sz="6600" b="1" dirty="0" smtClean="0">
                <a:latin typeface="Corbel" panose="020B0503020204020204" pitchFamily="34" charset="0"/>
              </a:rPr>
              <a:t>don’t </a:t>
            </a:r>
            <a:r>
              <a:rPr lang="en-US" sz="6600" b="1" u="sng" dirty="0" smtClean="0">
                <a:solidFill>
                  <a:srgbClr val="7030A0"/>
                </a:solidFill>
                <a:latin typeface="Corbel" panose="020B0503020204020204" pitchFamily="34" charset="0"/>
              </a:rPr>
              <a:t>STUMBLE</a:t>
            </a:r>
            <a:r>
              <a:rPr lang="en-US" sz="6600" b="1" dirty="0" smtClean="0">
                <a:latin typeface="Corbel" panose="020B0503020204020204" pitchFamily="34" charset="0"/>
              </a:rPr>
              <a:t>.</a:t>
            </a:r>
            <a:endParaRPr lang="en-US" sz="6600" b="1" dirty="0">
              <a:latin typeface="Corbel" panose="020B0503020204020204" pitchFamily="34" charset="0"/>
            </a:endParaRPr>
          </a:p>
        </p:txBody>
      </p:sp>
    </p:spTree>
    <p:extLst>
      <p:ext uri="{BB962C8B-B14F-4D97-AF65-F5344CB8AC3E}">
        <p14:creationId xmlns:p14="http://schemas.microsoft.com/office/powerpoint/2010/main" val="42817962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3385542"/>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John 16:1</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“These things I have spoken to you, that you should not be made to stumble.</a:t>
            </a:r>
            <a:endParaRPr lang="en-US" sz="4800" b="1" dirty="0">
              <a:latin typeface="Corbel" panose="020B0503020204020204" pitchFamily="34" charset="0"/>
            </a:endParaRPr>
          </a:p>
        </p:txBody>
      </p:sp>
    </p:spTree>
    <p:extLst>
      <p:ext uri="{BB962C8B-B14F-4D97-AF65-F5344CB8AC3E}">
        <p14:creationId xmlns:p14="http://schemas.microsoft.com/office/powerpoint/2010/main" val="1977188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01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3385542"/>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Acts 7:9</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the patriarchs, becoming envious, sold Joseph into Egypt. But God was with him </a:t>
            </a:r>
            <a:endParaRPr lang="en-US" sz="4800" b="1" dirty="0">
              <a:latin typeface="Corbel" panose="020B0503020204020204" pitchFamily="34" charset="0"/>
            </a:endParaRPr>
          </a:p>
        </p:txBody>
      </p:sp>
    </p:spTree>
    <p:extLst>
      <p:ext uri="{BB962C8B-B14F-4D97-AF65-F5344CB8AC3E}">
        <p14:creationId xmlns:p14="http://schemas.microsoft.com/office/powerpoint/2010/main" val="3559673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5601533"/>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Acts 7:10</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and delivered him out of all his troubles, and gave him favor and wisdom in the presence of Pharaoh, king of Egypt; and he made him governor over Egypt and all his house.</a:t>
            </a:r>
            <a:endParaRPr lang="en-US" sz="4800" b="1" dirty="0">
              <a:latin typeface="Corbel" panose="020B0503020204020204" pitchFamily="34" charset="0"/>
            </a:endParaRPr>
          </a:p>
        </p:txBody>
      </p:sp>
    </p:spTree>
    <p:extLst>
      <p:ext uri="{BB962C8B-B14F-4D97-AF65-F5344CB8AC3E}">
        <p14:creationId xmlns:p14="http://schemas.microsoft.com/office/powerpoint/2010/main" val="2403379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37:3</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Now Israel loved Joseph more than all his children, because he was the son of his old age. Also he made him a tunic of many colors. </a:t>
            </a:r>
            <a:endParaRPr lang="en-US" sz="4800" b="1" dirty="0">
              <a:latin typeface="Corbel" panose="020B0503020204020204" pitchFamily="34" charset="0"/>
            </a:endParaRPr>
          </a:p>
        </p:txBody>
      </p:sp>
    </p:spTree>
    <p:extLst>
      <p:ext uri="{BB962C8B-B14F-4D97-AF65-F5344CB8AC3E}">
        <p14:creationId xmlns:p14="http://schemas.microsoft.com/office/powerpoint/2010/main" val="1023263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205946" y="107092"/>
            <a:ext cx="8732108" cy="4862870"/>
          </a:xfrm>
          <a:prstGeom prst="rect">
            <a:avLst/>
          </a:prstGeom>
          <a:noFill/>
        </p:spPr>
        <p:txBody>
          <a:bodyPr wrap="square" rtlCol="0">
            <a:spAutoFit/>
          </a:bodyPr>
          <a:lstStyle/>
          <a:p>
            <a:pPr algn="ctr"/>
            <a:r>
              <a:rPr lang="en-US" sz="5400" b="1" u="sng" dirty="0" smtClean="0">
                <a:solidFill>
                  <a:srgbClr val="7030A0"/>
                </a:solidFill>
                <a:latin typeface="Corbel" panose="020B0503020204020204" pitchFamily="34" charset="0"/>
              </a:rPr>
              <a:t>Genesis 37:4</a:t>
            </a:r>
          </a:p>
          <a:p>
            <a:pPr algn="ctr"/>
            <a:endParaRPr lang="en-US" sz="1600" b="1" dirty="0" smtClean="0">
              <a:latin typeface="Corbel" panose="020B0503020204020204" pitchFamily="34" charset="0"/>
            </a:endParaRPr>
          </a:p>
          <a:p>
            <a:pPr algn="ctr"/>
            <a:r>
              <a:rPr lang="en-US" sz="4800" b="1" dirty="0" smtClean="0">
                <a:latin typeface="Corbel" panose="020B0503020204020204" pitchFamily="34" charset="0"/>
              </a:rPr>
              <a:t>But when his brothers saw that their father loved him more than all his brothers, they hated him and could not speak peaceably to him.</a:t>
            </a:r>
            <a:endParaRPr lang="en-US" sz="4800" b="1" dirty="0">
              <a:latin typeface="Corbel" panose="020B0503020204020204" pitchFamily="34" charset="0"/>
            </a:endParaRPr>
          </a:p>
        </p:txBody>
      </p:sp>
    </p:spTree>
    <p:extLst>
      <p:ext uri="{BB962C8B-B14F-4D97-AF65-F5344CB8AC3E}">
        <p14:creationId xmlns:p14="http://schemas.microsoft.com/office/powerpoint/2010/main" val="3981714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939113"/>
            <a:ext cx="9144000" cy="2123658"/>
          </a:xfrm>
          <a:prstGeom prst="rect">
            <a:avLst/>
          </a:prstGeom>
          <a:noFill/>
        </p:spPr>
        <p:txBody>
          <a:bodyPr wrap="square" rtlCol="0">
            <a:spAutoFit/>
          </a:bodyPr>
          <a:lstStyle/>
          <a:p>
            <a:pPr algn="ctr"/>
            <a:r>
              <a:rPr lang="en-US" sz="6600" b="1" u="sng" dirty="0" smtClean="0">
                <a:solidFill>
                  <a:srgbClr val="7030A0"/>
                </a:solidFill>
                <a:latin typeface="Corbel" panose="020B0503020204020204" pitchFamily="34" charset="0"/>
              </a:rPr>
              <a:t>JEALOUSY</a:t>
            </a:r>
            <a:r>
              <a:rPr lang="en-US" sz="6600" b="1" dirty="0" smtClean="0">
                <a:latin typeface="Corbel" panose="020B0503020204020204" pitchFamily="34" charset="0"/>
              </a:rPr>
              <a:t> </a:t>
            </a:r>
          </a:p>
          <a:p>
            <a:pPr algn="ctr"/>
            <a:r>
              <a:rPr lang="en-US" sz="6600" b="1" dirty="0" smtClean="0">
                <a:latin typeface="Corbel" panose="020B0503020204020204" pitchFamily="34" charset="0"/>
              </a:rPr>
              <a:t>is a terrible cancer.</a:t>
            </a:r>
            <a:endParaRPr lang="en-US" sz="6600" b="1" dirty="0">
              <a:latin typeface="Corbel" panose="020B0503020204020204" pitchFamily="34" charset="0"/>
            </a:endParaRPr>
          </a:p>
        </p:txBody>
      </p:sp>
    </p:spTree>
    <p:extLst>
      <p:ext uri="{BB962C8B-B14F-4D97-AF65-F5344CB8AC3E}">
        <p14:creationId xmlns:p14="http://schemas.microsoft.com/office/powerpoint/2010/main" val="181065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1146</Words>
  <Application>Microsoft Office PowerPoint</Application>
  <PresentationFormat>On-screen Show (4:3)</PresentationFormat>
  <Paragraphs>116</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2019-03-08T15:42:14Z</dcterms:created>
  <dcterms:modified xsi:type="dcterms:W3CDTF">2019-03-08T16:40:20Z</dcterms:modified>
</cp:coreProperties>
</file>