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3E5FCE-9E3E-41BD-9B2D-8112AF7F7BF3}"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88408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3E5FCE-9E3E-41BD-9B2D-8112AF7F7BF3}"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42575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3E5FCE-9E3E-41BD-9B2D-8112AF7F7BF3}"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167690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3E5FCE-9E3E-41BD-9B2D-8112AF7F7BF3}"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100301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E5FCE-9E3E-41BD-9B2D-8112AF7F7BF3}"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33429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3E5FCE-9E3E-41BD-9B2D-8112AF7F7BF3}"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13575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3E5FCE-9E3E-41BD-9B2D-8112AF7F7BF3}"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28678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3E5FCE-9E3E-41BD-9B2D-8112AF7F7BF3}"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366819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E5FCE-9E3E-41BD-9B2D-8112AF7F7BF3}"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252271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E5FCE-9E3E-41BD-9B2D-8112AF7F7BF3}"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238501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E5FCE-9E3E-41BD-9B2D-8112AF7F7BF3}"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9FB0A-EEF9-4F00-9DCB-B19E00D40711}" type="slidenum">
              <a:rPr lang="en-US" smtClean="0"/>
              <a:t>‹#›</a:t>
            </a:fld>
            <a:endParaRPr lang="en-US"/>
          </a:p>
        </p:txBody>
      </p:sp>
    </p:spTree>
    <p:extLst>
      <p:ext uri="{BB962C8B-B14F-4D97-AF65-F5344CB8AC3E}">
        <p14:creationId xmlns:p14="http://schemas.microsoft.com/office/powerpoint/2010/main" val="37473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E5FCE-9E3E-41BD-9B2D-8112AF7F7BF3}" type="datetimeFigureOut">
              <a:rPr lang="en-US" smtClean="0"/>
              <a:t>3/22/2019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FB0A-EEF9-4F00-9DCB-B19E00D40711}" type="slidenum">
              <a:rPr lang="en-US" smtClean="0"/>
              <a:t>‹#›</a:t>
            </a:fld>
            <a:endParaRPr lang="en-US"/>
          </a:p>
        </p:txBody>
      </p:sp>
    </p:spTree>
    <p:extLst>
      <p:ext uri="{BB962C8B-B14F-4D97-AF65-F5344CB8AC3E}">
        <p14:creationId xmlns:p14="http://schemas.microsoft.com/office/powerpoint/2010/main" val="2958961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25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387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00215" y="1260390"/>
            <a:ext cx="7768281" cy="4154984"/>
          </a:xfrm>
          <a:prstGeom prst="rect">
            <a:avLst/>
          </a:prstGeom>
          <a:noFill/>
        </p:spPr>
        <p:txBody>
          <a:bodyPr wrap="square" rtlCol="0">
            <a:spAutoFit/>
          </a:bodyPr>
          <a:lstStyle/>
          <a:p>
            <a:pPr algn="ctr"/>
            <a:r>
              <a:rPr lang="en-US" sz="88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Scars can only </a:t>
            </a:r>
          </a:p>
          <a:p>
            <a:pPr algn="ctr"/>
            <a:r>
              <a:rPr lang="en-US" sz="88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come from </a:t>
            </a:r>
          </a:p>
          <a:p>
            <a:pPr algn="ct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WOUNDS</a:t>
            </a:r>
            <a:r>
              <a:rPr lang="en-US" sz="88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a:t>
            </a:r>
            <a:endParaRPr lang="en-US" sz="88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930471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4524315"/>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Isaiah 53:4</a:t>
            </a: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Surely He has borne our griefs and carried our sorrows; yet we esteemed Him stricken, smitten by God, and afflicted.</a:t>
            </a:r>
            <a:endParaRPr lang="en-US" sz="54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618912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5355312"/>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Isaiah 53:5</a:t>
            </a: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But He was wounded for our transgressions, He was bruised for our iniquities; the chastisement for our peace was upon Him, and by His stripes we are healed.</a:t>
            </a:r>
            <a:endParaRPr lang="en-US" sz="54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931493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91977" y="1886466"/>
            <a:ext cx="7768281" cy="2800767"/>
          </a:xfrm>
          <a:prstGeom prst="rect">
            <a:avLst/>
          </a:prstGeom>
          <a:noFill/>
        </p:spPr>
        <p:txBody>
          <a:bodyPr wrap="square" rtlCol="0">
            <a:spAutoFit/>
          </a:bodyPr>
          <a:lstStyle/>
          <a:p>
            <a:pPr algn="ctr"/>
            <a:r>
              <a:rPr lang="en-US" sz="88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Scars remind me</a:t>
            </a:r>
          </a:p>
          <a:p>
            <a:pPr algn="ctr"/>
            <a:r>
              <a:rPr lang="en-US" sz="88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of His </a:t>
            </a: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LOVE</a:t>
            </a:r>
            <a:r>
              <a:rPr lang="en-US" sz="8800" b="1"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 </a:t>
            </a:r>
            <a:r>
              <a:rPr lang="en-US" sz="88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for me.</a:t>
            </a:r>
            <a:endParaRPr lang="en-US" sz="88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726632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08453" y="1334530"/>
            <a:ext cx="7768281" cy="4154984"/>
          </a:xfrm>
          <a:prstGeom prst="rect">
            <a:avLst/>
          </a:prstGeom>
          <a:noFill/>
        </p:spPr>
        <p:txBody>
          <a:bodyPr wrap="square" rtlCol="0">
            <a:spAutoFit/>
          </a:bodyPr>
          <a:lstStyle/>
          <a:p>
            <a:pPr algn="ctr"/>
            <a:r>
              <a:rPr lang="en-US" sz="88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Scars of Jesus</a:t>
            </a:r>
          </a:p>
          <a:p>
            <a:pPr algn="ctr"/>
            <a:r>
              <a:rPr lang="en-US" sz="88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tell the </a:t>
            </a: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GREATEST</a:t>
            </a:r>
            <a:r>
              <a:rPr lang="en-US" sz="8800" b="1"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 </a:t>
            </a: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STORY</a:t>
            </a:r>
            <a:r>
              <a:rPr lang="en-US" sz="8800" b="1"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 </a:t>
            </a:r>
            <a:r>
              <a:rPr lang="en-US" sz="88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ever.</a:t>
            </a:r>
            <a:endParaRPr lang="en-US" sz="88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4106549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270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146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136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4616648"/>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Isaiah 49:15</a:t>
            </a: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“Can a woman forget her nursing child, and not have compassion on the son of her womb? Surely they may forget, yet I will not forget you.</a:t>
            </a:r>
            <a:endParaRPr lang="en-US" sz="54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9923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369331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Isaiah 49:16</a:t>
            </a: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See, I have inscribed you on the palms of My hands; Your walls are continually before Me.</a:t>
            </a:r>
            <a:endParaRPr lang="en-US" sz="54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958015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618630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Isaiah 9:6</a:t>
            </a: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For unto us a Child is born, unto us a </a:t>
            </a: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Son is given; and the government will be upon His shoulder. And His name </a:t>
            </a: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will be called Wonderful, Counselor, Mighty God, Everlasting Father, </a:t>
            </a: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Prince of Peace.</a:t>
            </a:r>
            <a:endParaRPr lang="en-US" sz="54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755163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6801862"/>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Isaiah 9:7</a:t>
            </a: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1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Of the increase of His government and peace there will be no end, upon the throne of David and over His kingdom, to order it and establish it with judgment and justice from that time forward, even forever. The zeal of the Lord of hosts will perform this.</a:t>
            </a:r>
            <a:endParaRPr lang="en-US" sz="51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660852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618630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John 20:19</a:t>
            </a: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Then, the same day at evening, being the first day of the week, when the doors were shut where the disciples were assembled, for fear of the Jews, Jesus came and stood in the midst, and said to them, “Peace be with you.”</a:t>
            </a:r>
            <a:endParaRPr lang="en-US" sz="54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64605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4524315"/>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John 20:20</a:t>
            </a: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When He had said this, He showed </a:t>
            </a: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them His hands and His side. Then </a:t>
            </a: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the disciples were glad when they </a:t>
            </a:r>
          </a:p>
          <a:p>
            <a:pPr algn="ctr"/>
            <a:r>
              <a:rPr lang="en-US" sz="5400" b="1" dirty="0" smtClean="0">
                <a:solidFill>
                  <a:schemeClr val="bg1"/>
                </a:solidFill>
                <a:effectLst>
                  <a:outerShdw blurRad="38100" dist="38100" dir="2700000" algn="tl">
                    <a:srgbClr val="000000">
                      <a:alpha val="43137"/>
                    </a:srgbClr>
                  </a:outerShdw>
                </a:effectLst>
                <a:latin typeface="Bahnschrift Light Condensed" panose="020B0502040204020203" pitchFamily="34" charset="0"/>
              </a:rPr>
              <a:t>saw the Lord.</a:t>
            </a:r>
            <a:endParaRPr lang="en-US" sz="54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4194064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324</Words>
  <Application>Microsoft Office PowerPoint</Application>
  <PresentationFormat>On-screen Show (4:3)</PresentationFormat>
  <Paragraphs>37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Bahnschrift Light Condensed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3</cp:revision>
  <dcterms:created xsi:type="dcterms:W3CDTF">2019-03-22T13:32:50Z</dcterms:created>
  <dcterms:modified xsi:type="dcterms:W3CDTF">2019-03-22T14:18:36Z</dcterms:modified>
</cp:coreProperties>
</file>