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303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AFC015-3B9B-49FA-8027-5691049FD2E9}"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2239542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FC015-3B9B-49FA-8027-5691049FD2E9}"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253353319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FC015-3B9B-49FA-8027-5691049FD2E9}"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31910739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AFC015-3B9B-49FA-8027-5691049FD2E9}"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27627915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AFC015-3B9B-49FA-8027-5691049FD2E9}" type="datetimeFigureOut">
              <a:rPr lang="en-US" smtClean="0"/>
              <a:t>3/15/2019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93575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AFC015-3B9B-49FA-8027-5691049FD2E9}"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38057550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AFC015-3B9B-49FA-8027-5691049FD2E9}" type="datetimeFigureOut">
              <a:rPr lang="en-US" smtClean="0"/>
              <a:t>3/15/2019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18851706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AFC015-3B9B-49FA-8027-5691049FD2E9}" type="datetimeFigureOut">
              <a:rPr lang="en-US" smtClean="0"/>
              <a:t>3/15/2019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87288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AFC015-3B9B-49FA-8027-5691049FD2E9}" type="datetimeFigureOut">
              <a:rPr lang="en-US" smtClean="0"/>
              <a:t>3/15/2019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6192203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FC015-3B9B-49FA-8027-5691049FD2E9}"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1110811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AFC015-3B9B-49FA-8027-5691049FD2E9}" type="datetimeFigureOut">
              <a:rPr lang="en-US" smtClean="0"/>
              <a:t>3/15/2019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F10A34-11EB-40A2-87FB-A67300DBAE76}" type="slidenum">
              <a:rPr lang="en-US" smtClean="0"/>
              <a:t>‹#›</a:t>
            </a:fld>
            <a:endParaRPr lang="en-US"/>
          </a:p>
        </p:txBody>
      </p:sp>
    </p:spTree>
    <p:extLst>
      <p:ext uri="{BB962C8B-B14F-4D97-AF65-F5344CB8AC3E}">
        <p14:creationId xmlns:p14="http://schemas.microsoft.com/office/powerpoint/2010/main" val="41462301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AFC015-3B9B-49FA-8027-5691049FD2E9}" type="datetimeFigureOut">
              <a:rPr lang="en-US" smtClean="0"/>
              <a:t>3/15/2019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F10A34-11EB-40A2-87FB-A67300DBAE76}" type="slidenum">
              <a:rPr lang="en-US" smtClean="0"/>
              <a:t>‹#›</a:t>
            </a:fld>
            <a:endParaRPr lang="en-US"/>
          </a:p>
        </p:txBody>
      </p:sp>
    </p:spTree>
    <p:extLst>
      <p:ext uri="{BB962C8B-B14F-4D97-AF65-F5344CB8AC3E}">
        <p14:creationId xmlns:p14="http://schemas.microsoft.com/office/powerpoint/2010/main" val="37600395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70671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341632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6:39</a:t>
            </a:r>
          </a:p>
          <a:p>
            <a:pPr algn="ctr"/>
            <a:r>
              <a:rPr lang="en-US" sz="5400" b="1" dirty="0">
                <a:solidFill>
                  <a:schemeClr val="bg1"/>
                </a:solidFill>
                <a:latin typeface="Arial Narrow" panose="020B0606020202030204" pitchFamily="34" charset="0"/>
                <a:cs typeface="Times New Roman" panose="02020603050405020304" pitchFamily="18" charset="0"/>
              </a:rPr>
              <a:t>Then He commanded them to make them all sit down in groups on the green grass. </a:t>
            </a:r>
          </a:p>
        </p:txBody>
      </p:sp>
    </p:spTree>
    <p:extLst>
      <p:ext uri="{BB962C8B-B14F-4D97-AF65-F5344CB8AC3E}">
        <p14:creationId xmlns:p14="http://schemas.microsoft.com/office/powerpoint/2010/main" val="109245884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258532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6:40</a:t>
            </a:r>
          </a:p>
          <a:p>
            <a:pPr algn="ctr"/>
            <a:r>
              <a:rPr lang="en-US" sz="5400" b="1" dirty="0">
                <a:solidFill>
                  <a:schemeClr val="bg1"/>
                </a:solidFill>
                <a:latin typeface="Arial Narrow" panose="020B0606020202030204" pitchFamily="34" charset="0"/>
                <a:cs typeface="Times New Roman" panose="02020603050405020304" pitchFamily="18" charset="0"/>
              </a:rPr>
              <a:t>So they sat down in ranks, in hundreds and in fifties. </a:t>
            </a:r>
          </a:p>
        </p:txBody>
      </p:sp>
    </p:spTree>
    <p:extLst>
      <p:ext uri="{BB962C8B-B14F-4D97-AF65-F5344CB8AC3E}">
        <p14:creationId xmlns:p14="http://schemas.microsoft.com/office/powerpoint/2010/main" val="233675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630942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6:41</a:t>
            </a:r>
          </a:p>
          <a:p>
            <a:pPr algn="ctr"/>
            <a:r>
              <a:rPr lang="en-US" sz="5000" b="1" dirty="0">
                <a:solidFill>
                  <a:schemeClr val="bg1"/>
                </a:solidFill>
                <a:latin typeface="Arial Narrow" panose="020B0606020202030204" pitchFamily="34" charset="0"/>
                <a:cs typeface="Times New Roman" panose="02020603050405020304" pitchFamily="18" charset="0"/>
              </a:rPr>
              <a:t>And when He had taken the five loaves and the two fish, He looked up to heaven, blessed and broke the loaves, and gave them to His disciples to set before them; and the two fish He divided among them all. </a:t>
            </a:r>
          </a:p>
        </p:txBody>
      </p:sp>
    </p:spTree>
    <p:extLst>
      <p:ext uri="{BB962C8B-B14F-4D97-AF65-F5344CB8AC3E}">
        <p14:creationId xmlns:p14="http://schemas.microsoft.com/office/powerpoint/2010/main" val="120403516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175432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6:42</a:t>
            </a:r>
          </a:p>
          <a:p>
            <a:pPr algn="ctr"/>
            <a:r>
              <a:rPr lang="en-US" sz="5400" b="1" dirty="0">
                <a:solidFill>
                  <a:schemeClr val="bg1"/>
                </a:solidFill>
                <a:latin typeface="Arial Narrow" panose="020B0606020202030204" pitchFamily="34" charset="0"/>
                <a:cs typeface="Times New Roman" panose="02020603050405020304" pitchFamily="18" charset="0"/>
              </a:rPr>
              <a:t>So they all ate and were filled. </a:t>
            </a:r>
          </a:p>
        </p:txBody>
      </p:sp>
    </p:spTree>
    <p:extLst>
      <p:ext uri="{BB962C8B-B14F-4D97-AF65-F5344CB8AC3E}">
        <p14:creationId xmlns:p14="http://schemas.microsoft.com/office/powerpoint/2010/main" val="20194766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341632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6:43</a:t>
            </a:r>
          </a:p>
          <a:p>
            <a:pPr algn="ctr"/>
            <a:r>
              <a:rPr lang="en-US" sz="5400" b="1" dirty="0">
                <a:solidFill>
                  <a:schemeClr val="bg1"/>
                </a:solidFill>
                <a:latin typeface="Arial Narrow" panose="020B0606020202030204" pitchFamily="34" charset="0"/>
                <a:cs typeface="Times New Roman" panose="02020603050405020304" pitchFamily="18" charset="0"/>
              </a:rPr>
              <a:t>And they took up twelve baskets full of fragments and of the fish. </a:t>
            </a:r>
          </a:p>
        </p:txBody>
      </p:sp>
    </p:spTree>
    <p:extLst>
      <p:ext uri="{BB962C8B-B14F-4D97-AF65-F5344CB8AC3E}">
        <p14:creationId xmlns:p14="http://schemas.microsoft.com/office/powerpoint/2010/main" val="14636217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3416320"/>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6:44</a:t>
            </a:r>
          </a:p>
          <a:p>
            <a:pPr algn="ctr"/>
            <a:r>
              <a:rPr lang="en-US" sz="5400" b="1" dirty="0">
                <a:solidFill>
                  <a:schemeClr val="bg1"/>
                </a:solidFill>
                <a:latin typeface="Arial Narrow" panose="020B0606020202030204" pitchFamily="34" charset="0"/>
                <a:cs typeface="Times New Roman" panose="02020603050405020304" pitchFamily="18" charset="0"/>
              </a:rPr>
              <a:t>Now those who had eaten the loaves were about five thousand men.</a:t>
            </a:r>
          </a:p>
        </p:txBody>
      </p:sp>
    </p:spTree>
    <p:extLst>
      <p:ext uri="{BB962C8B-B14F-4D97-AF65-F5344CB8AC3E}">
        <p14:creationId xmlns:p14="http://schemas.microsoft.com/office/powerpoint/2010/main" val="397564505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379361"/>
            <a:ext cx="8559114" cy="2308324"/>
          </a:xfrm>
          <a:prstGeom prst="rect">
            <a:avLst/>
          </a:prstGeom>
        </p:spPr>
        <p:txBody>
          <a:bodyPr wrap="square">
            <a:spAutoFit/>
          </a:bodyPr>
          <a:lstStyle/>
          <a:p>
            <a:pPr algn="ct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We will </a:t>
            </a:r>
            <a:r>
              <a:rPr lang="en-US" sz="7200" b="1" u="sng" dirty="0">
                <a:solidFill>
                  <a:srgbClr val="FFFF00"/>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NEVER</a:t>
            </a: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endParaRPr lang="en-US" sz="7200" dirty="0" smtClean="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a:r>
              <a:rPr lang="en-US" sz="7200" dirty="0" smtClean="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have </a:t>
            </a: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enough.</a:t>
            </a:r>
            <a:endParaRPr lang="en-US" sz="60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176972664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55793"/>
            <a:ext cx="8559114" cy="2308324"/>
          </a:xfrm>
          <a:prstGeom prst="rect">
            <a:avLst/>
          </a:prstGeom>
        </p:spPr>
        <p:txBody>
          <a:bodyPr wrap="square">
            <a:spAutoFit/>
          </a:bodyPr>
          <a:lstStyle/>
          <a:p>
            <a:pPr algn="ct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We are not </a:t>
            </a:r>
            <a:r>
              <a:rPr lang="en-US" sz="7200" b="1" u="sng" dirty="0">
                <a:solidFill>
                  <a:srgbClr val="FFFF00"/>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SUPPOSE</a:t>
            </a: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a:t>
            </a:r>
            <a:endParaRPr lang="en-US" sz="7200" dirty="0" smtClean="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a:p>
            <a:pPr algn="ctr"/>
            <a:r>
              <a:rPr lang="en-US" sz="7200" dirty="0" smtClean="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to </a:t>
            </a: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have enough.</a:t>
            </a:r>
            <a:endParaRPr lang="en-US" sz="60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325261319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0" y="2255793"/>
            <a:ext cx="8559114" cy="2308324"/>
          </a:xfrm>
          <a:prstGeom prst="rect">
            <a:avLst/>
          </a:prstGeom>
        </p:spPr>
        <p:txBody>
          <a:bodyPr wrap="square">
            <a:spAutoFit/>
          </a:bodyPr>
          <a:lstStyle/>
          <a:p>
            <a:pPr algn="ct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We can have </a:t>
            </a:r>
            <a:r>
              <a:rPr lang="en-US" sz="7200" b="1" u="sng" dirty="0">
                <a:solidFill>
                  <a:srgbClr val="FFFF00"/>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JOY</a:t>
            </a:r>
            <a:r>
              <a:rPr lang="en-US" sz="72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rPr>
              <a:t> even in disappointment. </a:t>
            </a:r>
            <a:endParaRPr lang="en-US" sz="6000" dirty="0">
              <a:solidFill>
                <a:schemeClr val="bg1"/>
              </a:solidFill>
              <a:effectLst>
                <a:outerShdw blurRad="38100" dist="38100" dir="2700000" algn="tl">
                  <a:srgbClr val="000000">
                    <a:alpha val="43137"/>
                  </a:srgbClr>
                </a:outerShdw>
              </a:effectLst>
              <a:latin typeface="Arial Narrow" panose="020B0606020202030204" pitchFamily="34" charset="0"/>
              <a:ea typeface="Arial Unicode MS" panose="020B0604020202020204" pitchFamily="34" charset="-128"/>
              <a:cs typeface="Arial Unicode MS" panose="020B0604020202020204" pitchFamily="34" charset="-128"/>
            </a:endParaRPr>
          </a:p>
        </p:txBody>
      </p:sp>
    </p:spTree>
    <p:extLst>
      <p:ext uri="{BB962C8B-B14F-4D97-AF65-F5344CB8AC3E}">
        <p14:creationId xmlns:p14="http://schemas.microsoft.com/office/powerpoint/2010/main" val="413916212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15623"/>
            <a:ext cx="9144000" cy="6062870"/>
          </a:xfrm>
          <a:prstGeom prst="rect">
            <a:avLst/>
          </a:prstGeom>
        </p:spPr>
      </p:pic>
    </p:spTree>
    <p:extLst>
      <p:ext uri="{BB962C8B-B14F-4D97-AF65-F5344CB8AC3E}">
        <p14:creationId xmlns:p14="http://schemas.microsoft.com/office/powerpoint/2010/main" val="7851826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5000" r="-5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22394846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6093976"/>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Hebrews 12:1</a:t>
            </a:r>
          </a:p>
          <a:p>
            <a:pPr algn="ctr"/>
            <a:r>
              <a:rPr lang="en-US" sz="4800" b="1" dirty="0">
                <a:solidFill>
                  <a:schemeClr val="bg1"/>
                </a:solidFill>
                <a:latin typeface="Arial Narrow" panose="020B0606020202030204" pitchFamily="34" charset="0"/>
                <a:cs typeface="Times New Roman" panose="02020603050405020304" pitchFamily="18" charset="0"/>
              </a:rPr>
              <a:t>Therefore we also, since we are surrounded by so great a cloud of witnesses, let us lay aside every weight, and the sin which so easily ensnares us, and let us run with endurance the race that is set before us, </a:t>
            </a:r>
          </a:p>
        </p:txBody>
      </p:sp>
    </p:spTree>
    <p:extLst>
      <p:ext uri="{BB962C8B-B14F-4D97-AF65-F5344CB8AC3E}">
        <p14:creationId xmlns:p14="http://schemas.microsoft.com/office/powerpoint/2010/main" val="12609362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355312"/>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Hebrews 12:2</a:t>
            </a:r>
          </a:p>
          <a:p>
            <a:pPr algn="ctr"/>
            <a:r>
              <a:rPr lang="en-US" sz="4800" b="1" dirty="0">
                <a:solidFill>
                  <a:schemeClr val="bg1"/>
                </a:solidFill>
                <a:latin typeface="Arial Narrow" panose="020B0606020202030204" pitchFamily="34" charset="0"/>
                <a:cs typeface="Times New Roman" panose="02020603050405020304" pitchFamily="18" charset="0"/>
              </a:rPr>
              <a:t>looking unto Jesus, the author and finisher of our faith, who for the joy that was set before Him endured the cross, despising the shame, and has sat down at the right hand of the throne of God.</a:t>
            </a:r>
          </a:p>
        </p:txBody>
      </p:sp>
    </p:spTree>
    <p:extLst>
      <p:ext uri="{BB962C8B-B14F-4D97-AF65-F5344CB8AC3E}">
        <p14:creationId xmlns:p14="http://schemas.microsoft.com/office/powerpoint/2010/main" val="268550752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4080571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9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316813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b="6907"/>
          <a:stretch/>
        </p:blipFill>
        <p:spPr>
          <a:xfrm>
            <a:off x="0" y="222422"/>
            <a:ext cx="9144000" cy="6384324"/>
          </a:xfrm>
          <a:prstGeom prst="rect">
            <a:avLst/>
          </a:prstGeom>
        </p:spPr>
      </p:pic>
    </p:spTree>
    <p:extLst>
      <p:ext uri="{BB962C8B-B14F-4D97-AF65-F5344CB8AC3E}">
        <p14:creationId xmlns:p14="http://schemas.microsoft.com/office/powerpoint/2010/main" val="210021431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6:33</a:t>
            </a:r>
          </a:p>
          <a:p>
            <a:pPr algn="ctr"/>
            <a:r>
              <a:rPr lang="en-US" sz="5400" b="1" dirty="0">
                <a:solidFill>
                  <a:schemeClr val="bg1"/>
                </a:solidFill>
                <a:latin typeface="Arial Narrow" panose="020B0606020202030204" pitchFamily="34" charset="0"/>
                <a:cs typeface="Times New Roman" panose="02020603050405020304" pitchFamily="18" charset="0"/>
              </a:rPr>
              <a:t>But the multitudes saw them departing, and many knew Him and ran there on foot from all the cities. They arrived before them and came together to Him. </a:t>
            </a:r>
          </a:p>
        </p:txBody>
      </p:sp>
    </p:spTree>
    <p:extLst>
      <p:ext uri="{BB962C8B-B14F-4D97-AF65-F5344CB8AC3E}">
        <p14:creationId xmlns:p14="http://schemas.microsoft.com/office/powerpoint/2010/main" val="10033037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539978"/>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6:34</a:t>
            </a:r>
          </a:p>
          <a:p>
            <a:pPr algn="ctr"/>
            <a:r>
              <a:rPr lang="en-US" sz="5000" b="1" dirty="0">
                <a:solidFill>
                  <a:schemeClr val="bg1"/>
                </a:solidFill>
                <a:latin typeface="Arial Narrow" panose="020B0606020202030204" pitchFamily="34" charset="0"/>
                <a:cs typeface="Times New Roman" panose="02020603050405020304" pitchFamily="18" charset="0"/>
              </a:rPr>
              <a:t>And Jesus, when He came out, saw a great multitude and was moved with compassion for them, because they were like sheep not having a shepherd. So He began to teach them many things. </a:t>
            </a:r>
          </a:p>
        </p:txBody>
      </p:sp>
    </p:spTree>
    <p:extLst>
      <p:ext uri="{BB962C8B-B14F-4D97-AF65-F5344CB8AC3E}">
        <p14:creationId xmlns:p14="http://schemas.microsoft.com/office/powerpoint/2010/main" val="157865820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6:35</a:t>
            </a:r>
          </a:p>
          <a:p>
            <a:pPr algn="ctr"/>
            <a:r>
              <a:rPr lang="en-US" sz="5400" b="1" dirty="0">
                <a:solidFill>
                  <a:schemeClr val="bg1"/>
                </a:solidFill>
                <a:latin typeface="Arial Narrow" panose="020B0606020202030204" pitchFamily="34" charset="0"/>
                <a:cs typeface="Times New Roman" panose="02020603050405020304" pitchFamily="18" charset="0"/>
              </a:rPr>
              <a:t>When the day was now far spent, His disciples came to Him and said, “This is a deserted place, and already the hour is late. </a:t>
            </a:r>
          </a:p>
        </p:txBody>
      </p:sp>
    </p:spTree>
    <p:extLst>
      <p:ext uri="{BB962C8B-B14F-4D97-AF65-F5344CB8AC3E}">
        <p14:creationId xmlns:p14="http://schemas.microsoft.com/office/powerpoint/2010/main" val="155639820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6:36</a:t>
            </a:r>
          </a:p>
          <a:p>
            <a:pPr algn="ctr"/>
            <a:r>
              <a:rPr lang="en-US" sz="5400" b="1" dirty="0">
                <a:solidFill>
                  <a:schemeClr val="bg1"/>
                </a:solidFill>
                <a:latin typeface="Arial Narrow" panose="020B0606020202030204" pitchFamily="34" charset="0"/>
                <a:cs typeface="Times New Roman" panose="02020603050405020304" pitchFamily="18" charset="0"/>
              </a:rPr>
              <a:t>Send them away, that they may go into the surrounding country and villages and buy themselves bread; for they have nothing to eat.” </a:t>
            </a:r>
          </a:p>
        </p:txBody>
      </p:sp>
    </p:spTree>
    <p:extLst>
      <p:ext uri="{BB962C8B-B14F-4D97-AF65-F5344CB8AC3E}">
        <p14:creationId xmlns:p14="http://schemas.microsoft.com/office/powerpoint/2010/main" val="15356123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539978"/>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6:37</a:t>
            </a:r>
          </a:p>
          <a:p>
            <a:pPr algn="ctr"/>
            <a:r>
              <a:rPr lang="en-US" sz="5000" b="1" dirty="0">
                <a:solidFill>
                  <a:schemeClr val="bg1"/>
                </a:solidFill>
                <a:latin typeface="Arial Narrow" panose="020B0606020202030204" pitchFamily="34" charset="0"/>
                <a:cs typeface="Times New Roman" panose="02020603050405020304" pitchFamily="18" charset="0"/>
              </a:rPr>
              <a:t>But He answered and said to them, “You give them something to eat.” And they said to Him, “Shall we go and buy two hundred denarii worth of bread and give them something to eat?” </a:t>
            </a:r>
          </a:p>
        </p:txBody>
      </p:sp>
    </p:spTree>
    <p:extLst>
      <p:ext uri="{BB962C8B-B14F-4D97-AF65-F5344CB8AC3E}">
        <p14:creationId xmlns:p14="http://schemas.microsoft.com/office/powerpoint/2010/main" val="200751557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2A3037"/>
        </a:solidFill>
        <a:effectLst/>
      </p:bgPr>
    </p:bg>
    <p:spTree>
      <p:nvGrpSpPr>
        <p:cNvPr id="1" name=""/>
        <p:cNvGrpSpPr/>
        <p:nvPr/>
      </p:nvGrpSpPr>
      <p:grpSpPr>
        <a:xfrm>
          <a:off x="0" y="0"/>
          <a:ext cx="0" cy="0"/>
          <a:chOff x="0" y="0"/>
          <a:chExt cx="0" cy="0"/>
        </a:xfrm>
      </p:grpSpPr>
      <p:sp>
        <p:nvSpPr>
          <p:cNvPr id="2" name="TextBox 1"/>
          <p:cNvSpPr txBox="1"/>
          <p:nvPr/>
        </p:nvSpPr>
        <p:spPr>
          <a:xfrm>
            <a:off x="123568" y="148281"/>
            <a:ext cx="8839200" cy="5078313"/>
          </a:xfrm>
          <a:prstGeom prst="rect">
            <a:avLst/>
          </a:prstGeom>
          <a:noFill/>
        </p:spPr>
        <p:txBody>
          <a:bodyPr wrap="square" rtlCol="0">
            <a:spAutoFit/>
          </a:bodyPr>
          <a:lstStyle/>
          <a:p>
            <a:pPr algn="ctr"/>
            <a:r>
              <a:rPr lang="en-US" sz="5400" b="1" u="sng" dirty="0" smtClean="0">
                <a:solidFill>
                  <a:srgbClr val="FFFF00"/>
                </a:solidFill>
                <a:effectLst>
                  <a:outerShdw blurRad="38100" dist="38100" dir="2700000" algn="tl">
                    <a:srgbClr val="000000">
                      <a:alpha val="43137"/>
                    </a:srgbClr>
                  </a:outerShdw>
                </a:effectLst>
                <a:latin typeface="Arial Narrow" panose="020B0606020202030204" pitchFamily="34" charset="0"/>
                <a:cs typeface="Times New Roman" panose="02020603050405020304" pitchFamily="18" charset="0"/>
              </a:rPr>
              <a:t>Mark 6:38</a:t>
            </a:r>
          </a:p>
          <a:p>
            <a:pPr algn="ctr"/>
            <a:r>
              <a:rPr lang="en-US" sz="5400" b="1" dirty="0">
                <a:solidFill>
                  <a:schemeClr val="bg1"/>
                </a:solidFill>
                <a:latin typeface="Arial Narrow" panose="020B0606020202030204" pitchFamily="34" charset="0"/>
                <a:cs typeface="Times New Roman" panose="02020603050405020304" pitchFamily="18" charset="0"/>
              </a:rPr>
              <a:t>But He said to them, “How many loaves do you have? Go and see.” And when they found out they said, “Five, and two fish.” </a:t>
            </a:r>
          </a:p>
        </p:txBody>
      </p:sp>
    </p:spTree>
    <p:extLst>
      <p:ext uri="{BB962C8B-B14F-4D97-AF65-F5344CB8AC3E}">
        <p14:creationId xmlns:p14="http://schemas.microsoft.com/office/powerpoint/2010/main" val="239066116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64</TotalTime>
  <Words>450</Words>
  <Application>Microsoft Office PowerPoint</Application>
  <PresentationFormat>On-screen Show (4:3)</PresentationFormat>
  <Paragraphs>33</Paragraphs>
  <Slides>23</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23</vt:i4>
      </vt:variant>
    </vt:vector>
  </HeadingPairs>
  <TitlesOfParts>
    <vt:vector size="30" baseType="lpstr">
      <vt:lpstr>Arial Unicode MS</vt:lpstr>
      <vt:lpstr>Arial</vt:lpstr>
      <vt:lpstr>Arial Narrow</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4</cp:revision>
  <dcterms:created xsi:type="dcterms:W3CDTF">2019-03-14T20:34:36Z</dcterms:created>
  <dcterms:modified xsi:type="dcterms:W3CDTF">2019-03-15T15:10:40Z</dcterms:modified>
</cp:coreProperties>
</file>