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72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E0A961B-3A87-4A2E-8C86-FF44DA3006DE}" type="datetimeFigureOut">
              <a:rPr lang="en-US" smtClean="0"/>
              <a:t>3/22/2019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EC46D-3ED9-4A21-A10B-5CD9354D0DD9}" type="slidenum">
              <a:rPr lang="en-US" smtClean="0"/>
              <a:t>‹#›</a:t>
            </a:fld>
            <a:endParaRPr lang="en-US"/>
          </a:p>
        </p:txBody>
      </p:sp>
    </p:spTree>
    <p:extLst>
      <p:ext uri="{BB962C8B-B14F-4D97-AF65-F5344CB8AC3E}">
        <p14:creationId xmlns:p14="http://schemas.microsoft.com/office/powerpoint/2010/main" val="1908826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E0A961B-3A87-4A2E-8C86-FF44DA3006DE}" type="datetimeFigureOut">
              <a:rPr lang="en-US" smtClean="0"/>
              <a:t>3/22/2019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EC46D-3ED9-4A21-A10B-5CD9354D0DD9}" type="slidenum">
              <a:rPr lang="en-US" smtClean="0"/>
              <a:t>‹#›</a:t>
            </a:fld>
            <a:endParaRPr lang="en-US"/>
          </a:p>
        </p:txBody>
      </p:sp>
    </p:spTree>
    <p:extLst>
      <p:ext uri="{BB962C8B-B14F-4D97-AF65-F5344CB8AC3E}">
        <p14:creationId xmlns:p14="http://schemas.microsoft.com/office/powerpoint/2010/main" val="156020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E0A961B-3A87-4A2E-8C86-FF44DA3006DE}" type="datetimeFigureOut">
              <a:rPr lang="en-US" smtClean="0"/>
              <a:t>3/22/2019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EC46D-3ED9-4A21-A10B-5CD9354D0DD9}" type="slidenum">
              <a:rPr lang="en-US" smtClean="0"/>
              <a:t>‹#›</a:t>
            </a:fld>
            <a:endParaRPr lang="en-US"/>
          </a:p>
        </p:txBody>
      </p:sp>
    </p:spTree>
    <p:extLst>
      <p:ext uri="{BB962C8B-B14F-4D97-AF65-F5344CB8AC3E}">
        <p14:creationId xmlns:p14="http://schemas.microsoft.com/office/powerpoint/2010/main" val="1574367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E0A961B-3A87-4A2E-8C86-FF44DA3006DE}" type="datetimeFigureOut">
              <a:rPr lang="en-US" smtClean="0"/>
              <a:t>3/22/2019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EC46D-3ED9-4A21-A10B-5CD9354D0DD9}" type="slidenum">
              <a:rPr lang="en-US" smtClean="0"/>
              <a:t>‹#›</a:t>
            </a:fld>
            <a:endParaRPr lang="en-US"/>
          </a:p>
        </p:txBody>
      </p:sp>
    </p:spTree>
    <p:extLst>
      <p:ext uri="{BB962C8B-B14F-4D97-AF65-F5344CB8AC3E}">
        <p14:creationId xmlns:p14="http://schemas.microsoft.com/office/powerpoint/2010/main" val="2477087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0A961B-3A87-4A2E-8C86-FF44DA3006DE}" type="datetimeFigureOut">
              <a:rPr lang="en-US" smtClean="0"/>
              <a:t>3/22/2019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EC46D-3ED9-4A21-A10B-5CD9354D0DD9}" type="slidenum">
              <a:rPr lang="en-US" smtClean="0"/>
              <a:t>‹#›</a:t>
            </a:fld>
            <a:endParaRPr lang="en-US"/>
          </a:p>
        </p:txBody>
      </p:sp>
    </p:spTree>
    <p:extLst>
      <p:ext uri="{BB962C8B-B14F-4D97-AF65-F5344CB8AC3E}">
        <p14:creationId xmlns:p14="http://schemas.microsoft.com/office/powerpoint/2010/main" val="3640934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E0A961B-3A87-4A2E-8C86-FF44DA3006DE}" type="datetimeFigureOut">
              <a:rPr lang="en-US" smtClean="0"/>
              <a:t>3/22/2019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7EC46D-3ED9-4A21-A10B-5CD9354D0DD9}" type="slidenum">
              <a:rPr lang="en-US" smtClean="0"/>
              <a:t>‹#›</a:t>
            </a:fld>
            <a:endParaRPr lang="en-US"/>
          </a:p>
        </p:txBody>
      </p:sp>
    </p:spTree>
    <p:extLst>
      <p:ext uri="{BB962C8B-B14F-4D97-AF65-F5344CB8AC3E}">
        <p14:creationId xmlns:p14="http://schemas.microsoft.com/office/powerpoint/2010/main" val="1511674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E0A961B-3A87-4A2E-8C86-FF44DA3006DE}" type="datetimeFigureOut">
              <a:rPr lang="en-US" smtClean="0"/>
              <a:t>3/22/2019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7EC46D-3ED9-4A21-A10B-5CD9354D0DD9}" type="slidenum">
              <a:rPr lang="en-US" smtClean="0"/>
              <a:t>‹#›</a:t>
            </a:fld>
            <a:endParaRPr lang="en-US"/>
          </a:p>
        </p:txBody>
      </p:sp>
    </p:spTree>
    <p:extLst>
      <p:ext uri="{BB962C8B-B14F-4D97-AF65-F5344CB8AC3E}">
        <p14:creationId xmlns:p14="http://schemas.microsoft.com/office/powerpoint/2010/main" val="3205915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E0A961B-3A87-4A2E-8C86-FF44DA3006DE}" type="datetimeFigureOut">
              <a:rPr lang="en-US" smtClean="0"/>
              <a:t>3/22/2019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7EC46D-3ED9-4A21-A10B-5CD9354D0DD9}" type="slidenum">
              <a:rPr lang="en-US" smtClean="0"/>
              <a:t>‹#›</a:t>
            </a:fld>
            <a:endParaRPr lang="en-US"/>
          </a:p>
        </p:txBody>
      </p:sp>
    </p:spTree>
    <p:extLst>
      <p:ext uri="{BB962C8B-B14F-4D97-AF65-F5344CB8AC3E}">
        <p14:creationId xmlns:p14="http://schemas.microsoft.com/office/powerpoint/2010/main" val="3233771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0A961B-3A87-4A2E-8C86-FF44DA3006DE}" type="datetimeFigureOut">
              <a:rPr lang="en-US" smtClean="0"/>
              <a:t>3/22/2019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7EC46D-3ED9-4A21-A10B-5CD9354D0DD9}" type="slidenum">
              <a:rPr lang="en-US" smtClean="0"/>
              <a:t>‹#›</a:t>
            </a:fld>
            <a:endParaRPr lang="en-US"/>
          </a:p>
        </p:txBody>
      </p:sp>
    </p:spTree>
    <p:extLst>
      <p:ext uri="{BB962C8B-B14F-4D97-AF65-F5344CB8AC3E}">
        <p14:creationId xmlns:p14="http://schemas.microsoft.com/office/powerpoint/2010/main" val="341919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0A961B-3A87-4A2E-8C86-FF44DA3006DE}" type="datetimeFigureOut">
              <a:rPr lang="en-US" smtClean="0"/>
              <a:t>3/22/2019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7EC46D-3ED9-4A21-A10B-5CD9354D0DD9}" type="slidenum">
              <a:rPr lang="en-US" smtClean="0"/>
              <a:t>‹#›</a:t>
            </a:fld>
            <a:endParaRPr lang="en-US"/>
          </a:p>
        </p:txBody>
      </p:sp>
    </p:spTree>
    <p:extLst>
      <p:ext uri="{BB962C8B-B14F-4D97-AF65-F5344CB8AC3E}">
        <p14:creationId xmlns:p14="http://schemas.microsoft.com/office/powerpoint/2010/main" val="1337521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0A961B-3A87-4A2E-8C86-FF44DA3006DE}" type="datetimeFigureOut">
              <a:rPr lang="en-US" smtClean="0"/>
              <a:t>3/22/2019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7EC46D-3ED9-4A21-A10B-5CD9354D0DD9}" type="slidenum">
              <a:rPr lang="en-US" smtClean="0"/>
              <a:t>‹#›</a:t>
            </a:fld>
            <a:endParaRPr lang="en-US"/>
          </a:p>
        </p:txBody>
      </p:sp>
    </p:spTree>
    <p:extLst>
      <p:ext uri="{BB962C8B-B14F-4D97-AF65-F5344CB8AC3E}">
        <p14:creationId xmlns:p14="http://schemas.microsoft.com/office/powerpoint/2010/main" val="105127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0A961B-3A87-4A2E-8C86-FF44DA3006DE}" type="datetimeFigureOut">
              <a:rPr lang="en-US" smtClean="0"/>
              <a:t>3/22/2019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7EC46D-3ED9-4A21-A10B-5CD9354D0DD9}" type="slidenum">
              <a:rPr lang="en-US" smtClean="0"/>
              <a:t>‹#›</a:t>
            </a:fld>
            <a:endParaRPr lang="en-US"/>
          </a:p>
        </p:txBody>
      </p:sp>
    </p:spTree>
    <p:extLst>
      <p:ext uri="{BB962C8B-B14F-4D97-AF65-F5344CB8AC3E}">
        <p14:creationId xmlns:p14="http://schemas.microsoft.com/office/powerpoint/2010/main" val="32611750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85527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48281"/>
            <a:ext cx="9143999" cy="3693319"/>
          </a:xfrm>
          <a:prstGeom prst="rect">
            <a:avLst/>
          </a:prstGeom>
          <a:noFill/>
        </p:spPr>
        <p:txBody>
          <a:bodyPr wrap="square" rtlCol="0">
            <a:spAutoFit/>
          </a:bodyPr>
          <a:lstStyle/>
          <a:p>
            <a:pPr algn="ctr"/>
            <a:r>
              <a:rPr lang="en-US" sz="5400" b="1" u="sng" dirty="0" smtClean="0">
                <a:solidFill>
                  <a:srgbClr val="FF0000"/>
                </a:solidFill>
                <a:effectLst>
                  <a:outerShdw blurRad="38100" dist="38100" dir="2700000" algn="tl">
                    <a:srgbClr val="000000">
                      <a:alpha val="43137"/>
                    </a:srgbClr>
                  </a:outerShdw>
                </a:effectLst>
                <a:latin typeface="Bahnschrift Light Condensed" panose="020B0502040204020203" pitchFamily="34" charset="0"/>
              </a:rPr>
              <a:t>Psalm 51:11</a:t>
            </a:r>
            <a:endParaRPr lang="en-US" sz="5400" b="1" u="sng" dirty="0">
              <a:solidFill>
                <a:srgbClr val="FF0000"/>
              </a:solidFill>
              <a:effectLst>
                <a:outerShdw blurRad="38100" dist="38100" dir="2700000" algn="tl">
                  <a:srgbClr val="000000">
                    <a:alpha val="43137"/>
                  </a:srgbClr>
                </a:outerShdw>
              </a:effectLst>
              <a:latin typeface="Bahnschrift Light Condensed" panose="020B0502040204020203" pitchFamily="34" charset="0"/>
            </a:endParaRPr>
          </a:p>
          <a:p>
            <a:pPr algn="ctr"/>
            <a:endParaRPr lang="en-US" b="1" u="sng" dirty="0">
              <a:solidFill>
                <a:srgbClr val="FF0000"/>
              </a:solidFill>
              <a:effectLst>
                <a:outerShdw blurRad="38100" dist="38100" dir="2700000" algn="tl">
                  <a:srgbClr val="000000">
                    <a:alpha val="43137"/>
                  </a:srgbClr>
                </a:outerShdw>
              </a:effectLst>
              <a:latin typeface="Bahnschrift Light Condensed" panose="020B0502040204020203" pitchFamily="34" charset="0"/>
            </a:endParaRPr>
          </a:p>
          <a:p>
            <a:pPr algn="ctr"/>
            <a:r>
              <a:rPr lang="en-US" sz="5400" b="1" dirty="0" smtClean="0">
                <a:solidFill>
                  <a:prstClr val="white"/>
                </a:solidFill>
                <a:effectLst>
                  <a:outerShdw blurRad="38100" dist="38100" dir="2700000" algn="tl">
                    <a:srgbClr val="000000">
                      <a:alpha val="43137"/>
                    </a:srgbClr>
                  </a:outerShdw>
                </a:effectLst>
                <a:latin typeface="Bahnschrift Light Condensed" panose="020B0502040204020203" pitchFamily="34" charset="0"/>
              </a:rPr>
              <a:t>Do not cast me away from Your presence, and do not take Your </a:t>
            </a:r>
          </a:p>
          <a:p>
            <a:pPr algn="ctr"/>
            <a:r>
              <a:rPr lang="en-US" sz="5400" b="1" dirty="0" smtClean="0">
                <a:solidFill>
                  <a:prstClr val="white"/>
                </a:solidFill>
                <a:effectLst>
                  <a:outerShdw blurRad="38100" dist="38100" dir="2700000" algn="tl">
                    <a:srgbClr val="000000">
                      <a:alpha val="43137"/>
                    </a:srgbClr>
                  </a:outerShdw>
                </a:effectLst>
                <a:latin typeface="Bahnschrift Light Condensed" panose="020B0502040204020203" pitchFamily="34" charset="0"/>
              </a:rPr>
              <a:t>Holy Spirit from me.</a:t>
            </a:r>
            <a:endParaRPr lang="en-US" sz="5400" b="1" dirty="0">
              <a:solidFill>
                <a:prstClr val="white"/>
              </a:solidFill>
              <a:effectLst>
                <a:outerShdw blurRad="38100" dist="38100" dir="2700000" algn="tl">
                  <a:srgbClr val="000000">
                    <a:alpha val="43137"/>
                  </a:srgbClr>
                </a:outerShdw>
              </a:effectLst>
              <a:latin typeface="Bahnschrift Light Condensed" panose="020B0502040204020203" pitchFamily="34" charset="0"/>
            </a:endParaRPr>
          </a:p>
        </p:txBody>
      </p:sp>
    </p:spTree>
    <p:extLst>
      <p:ext uri="{BB962C8B-B14F-4D97-AF65-F5344CB8AC3E}">
        <p14:creationId xmlns:p14="http://schemas.microsoft.com/office/powerpoint/2010/main" val="23082692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48281"/>
            <a:ext cx="9143999" cy="2862322"/>
          </a:xfrm>
          <a:prstGeom prst="rect">
            <a:avLst/>
          </a:prstGeom>
          <a:noFill/>
        </p:spPr>
        <p:txBody>
          <a:bodyPr wrap="square" rtlCol="0">
            <a:spAutoFit/>
          </a:bodyPr>
          <a:lstStyle/>
          <a:p>
            <a:pPr algn="ctr"/>
            <a:r>
              <a:rPr lang="en-US" sz="5400" b="1" u="sng" dirty="0" smtClean="0">
                <a:solidFill>
                  <a:srgbClr val="FF0000"/>
                </a:solidFill>
                <a:effectLst>
                  <a:outerShdw blurRad="38100" dist="38100" dir="2700000" algn="tl">
                    <a:srgbClr val="000000">
                      <a:alpha val="43137"/>
                    </a:srgbClr>
                  </a:outerShdw>
                </a:effectLst>
                <a:latin typeface="Bahnschrift Light Condensed" panose="020B0502040204020203" pitchFamily="34" charset="0"/>
              </a:rPr>
              <a:t>Psalm 51:12</a:t>
            </a:r>
            <a:endParaRPr lang="en-US" sz="5400" b="1" u="sng" dirty="0">
              <a:solidFill>
                <a:srgbClr val="FF0000"/>
              </a:solidFill>
              <a:effectLst>
                <a:outerShdw blurRad="38100" dist="38100" dir="2700000" algn="tl">
                  <a:srgbClr val="000000">
                    <a:alpha val="43137"/>
                  </a:srgbClr>
                </a:outerShdw>
              </a:effectLst>
              <a:latin typeface="Bahnschrift Light Condensed" panose="020B0502040204020203" pitchFamily="34" charset="0"/>
            </a:endParaRPr>
          </a:p>
          <a:p>
            <a:pPr algn="ctr"/>
            <a:endParaRPr lang="en-US" b="1" u="sng" dirty="0">
              <a:solidFill>
                <a:srgbClr val="FF0000"/>
              </a:solidFill>
              <a:effectLst>
                <a:outerShdw blurRad="38100" dist="38100" dir="2700000" algn="tl">
                  <a:srgbClr val="000000">
                    <a:alpha val="43137"/>
                  </a:srgbClr>
                </a:outerShdw>
              </a:effectLst>
              <a:latin typeface="Bahnschrift Light Condensed" panose="020B0502040204020203" pitchFamily="34" charset="0"/>
            </a:endParaRPr>
          </a:p>
          <a:p>
            <a:pPr algn="ctr"/>
            <a:r>
              <a:rPr lang="en-US" sz="5400" b="1" dirty="0" smtClean="0">
                <a:solidFill>
                  <a:prstClr val="white"/>
                </a:solidFill>
                <a:effectLst>
                  <a:outerShdw blurRad="38100" dist="38100" dir="2700000" algn="tl">
                    <a:srgbClr val="000000">
                      <a:alpha val="43137"/>
                    </a:srgbClr>
                  </a:outerShdw>
                </a:effectLst>
                <a:latin typeface="Bahnschrift Light Condensed" panose="020B0502040204020203" pitchFamily="34" charset="0"/>
              </a:rPr>
              <a:t>Restore to me the joy of Your salvation, and uphold me by Your generous spirit.</a:t>
            </a:r>
            <a:endParaRPr lang="en-US" sz="5400" b="1" dirty="0">
              <a:solidFill>
                <a:prstClr val="white"/>
              </a:solidFill>
              <a:effectLst>
                <a:outerShdw blurRad="38100" dist="38100" dir="2700000" algn="tl">
                  <a:srgbClr val="000000">
                    <a:alpha val="43137"/>
                  </a:srgbClr>
                </a:outerShdw>
              </a:effectLst>
              <a:latin typeface="Bahnschrift Light Condensed" panose="020B0502040204020203" pitchFamily="34" charset="0"/>
            </a:endParaRPr>
          </a:p>
        </p:txBody>
      </p:sp>
    </p:spTree>
    <p:extLst>
      <p:ext uri="{BB962C8B-B14F-4D97-AF65-F5344CB8AC3E}">
        <p14:creationId xmlns:p14="http://schemas.microsoft.com/office/powerpoint/2010/main" val="12027091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48281"/>
            <a:ext cx="9143999" cy="6186309"/>
          </a:xfrm>
          <a:prstGeom prst="rect">
            <a:avLst/>
          </a:prstGeom>
          <a:noFill/>
        </p:spPr>
        <p:txBody>
          <a:bodyPr wrap="square" rtlCol="0">
            <a:spAutoFit/>
          </a:bodyPr>
          <a:lstStyle/>
          <a:p>
            <a:pPr algn="ctr"/>
            <a:r>
              <a:rPr lang="en-US" sz="5400" b="1" u="sng" dirty="0" smtClean="0">
                <a:solidFill>
                  <a:srgbClr val="FF0000"/>
                </a:solidFill>
                <a:effectLst>
                  <a:outerShdw blurRad="38100" dist="38100" dir="2700000" algn="tl">
                    <a:srgbClr val="000000">
                      <a:alpha val="43137"/>
                    </a:srgbClr>
                  </a:outerShdw>
                </a:effectLst>
                <a:latin typeface="Bahnschrift Light Condensed" panose="020B0502040204020203" pitchFamily="34" charset="0"/>
              </a:rPr>
              <a:t>Isaiah 9:6</a:t>
            </a:r>
            <a:endParaRPr lang="en-US" sz="5400" b="1" u="sng" dirty="0">
              <a:solidFill>
                <a:srgbClr val="FF0000"/>
              </a:solidFill>
              <a:effectLst>
                <a:outerShdw blurRad="38100" dist="38100" dir="2700000" algn="tl">
                  <a:srgbClr val="000000">
                    <a:alpha val="43137"/>
                  </a:srgbClr>
                </a:outerShdw>
              </a:effectLst>
              <a:latin typeface="Bahnschrift Light Condensed" panose="020B0502040204020203" pitchFamily="34" charset="0"/>
            </a:endParaRPr>
          </a:p>
          <a:p>
            <a:pPr algn="ctr"/>
            <a:endParaRPr lang="en-US" b="1" u="sng" dirty="0">
              <a:solidFill>
                <a:srgbClr val="FF0000"/>
              </a:solidFill>
              <a:effectLst>
                <a:outerShdw blurRad="38100" dist="38100" dir="2700000" algn="tl">
                  <a:srgbClr val="000000">
                    <a:alpha val="43137"/>
                  </a:srgbClr>
                </a:outerShdw>
              </a:effectLst>
              <a:latin typeface="Bahnschrift Light Condensed" panose="020B0502040204020203" pitchFamily="34" charset="0"/>
            </a:endParaRPr>
          </a:p>
          <a:p>
            <a:pPr algn="ctr"/>
            <a:r>
              <a:rPr lang="en-US" sz="5400" b="1" dirty="0" smtClean="0">
                <a:solidFill>
                  <a:prstClr val="white"/>
                </a:solidFill>
                <a:effectLst>
                  <a:outerShdw blurRad="38100" dist="38100" dir="2700000" algn="tl">
                    <a:srgbClr val="000000">
                      <a:alpha val="43137"/>
                    </a:srgbClr>
                  </a:outerShdw>
                </a:effectLst>
                <a:latin typeface="Bahnschrift Light Condensed" panose="020B0502040204020203" pitchFamily="34" charset="0"/>
              </a:rPr>
              <a:t>For unto us a Child is born, unto us a </a:t>
            </a:r>
          </a:p>
          <a:p>
            <a:pPr algn="ctr"/>
            <a:r>
              <a:rPr lang="en-US" sz="5400" b="1" dirty="0" smtClean="0">
                <a:solidFill>
                  <a:prstClr val="white"/>
                </a:solidFill>
                <a:effectLst>
                  <a:outerShdw blurRad="38100" dist="38100" dir="2700000" algn="tl">
                    <a:srgbClr val="000000">
                      <a:alpha val="43137"/>
                    </a:srgbClr>
                  </a:outerShdw>
                </a:effectLst>
                <a:latin typeface="Bahnschrift Light Condensed" panose="020B0502040204020203" pitchFamily="34" charset="0"/>
              </a:rPr>
              <a:t>Son is given; and the government will be upon His shoulder. And His name </a:t>
            </a:r>
          </a:p>
          <a:p>
            <a:pPr algn="ctr"/>
            <a:r>
              <a:rPr lang="en-US" sz="5400" b="1" dirty="0" smtClean="0">
                <a:solidFill>
                  <a:prstClr val="white"/>
                </a:solidFill>
                <a:effectLst>
                  <a:outerShdw blurRad="38100" dist="38100" dir="2700000" algn="tl">
                    <a:srgbClr val="000000">
                      <a:alpha val="43137"/>
                    </a:srgbClr>
                  </a:outerShdw>
                </a:effectLst>
                <a:latin typeface="Bahnschrift Light Condensed" panose="020B0502040204020203" pitchFamily="34" charset="0"/>
              </a:rPr>
              <a:t>will be called Wonderful, Counselor, Mighty God, Everlasting Father, </a:t>
            </a:r>
          </a:p>
          <a:p>
            <a:pPr algn="ctr"/>
            <a:r>
              <a:rPr lang="en-US" sz="5400" b="1" dirty="0" smtClean="0">
                <a:solidFill>
                  <a:prstClr val="white"/>
                </a:solidFill>
                <a:effectLst>
                  <a:outerShdw blurRad="38100" dist="38100" dir="2700000" algn="tl">
                    <a:srgbClr val="000000">
                      <a:alpha val="43137"/>
                    </a:srgbClr>
                  </a:outerShdw>
                </a:effectLst>
                <a:latin typeface="Bahnschrift Light Condensed" panose="020B0502040204020203" pitchFamily="34" charset="0"/>
              </a:rPr>
              <a:t>Prince of Peace.</a:t>
            </a:r>
            <a:endParaRPr lang="en-US" sz="5400" b="1" dirty="0">
              <a:solidFill>
                <a:prstClr val="white"/>
              </a:solidFill>
              <a:effectLst>
                <a:outerShdw blurRad="38100" dist="38100" dir="2700000" algn="tl">
                  <a:srgbClr val="000000">
                    <a:alpha val="43137"/>
                  </a:srgbClr>
                </a:outerShdw>
              </a:effectLst>
              <a:latin typeface="Bahnschrift Light Condensed" panose="020B0502040204020203" pitchFamily="34" charset="0"/>
            </a:endParaRPr>
          </a:p>
        </p:txBody>
      </p:sp>
    </p:spTree>
    <p:extLst>
      <p:ext uri="{BB962C8B-B14F-4D97-AF65-F5344CB8AC3E}">
        <p14:creationId xmlns:p14="http://schemas.microsoft.com/office/powerpoint/2010/main" val="25712337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48281"/>
            <a:ext cx="9143999" cy="6694140"/>
          </a:xfrm>
          <a:prstGeom prst="rect">
            <a:avLst/>
          </a:prstGeom>
          <a:noFill/>
        </p:spPr>
        <p:txBody>
          <a:bodyPr wrap="square" rtlCol="0">
            <a:spAutoFit/>
          </a:bodyPr>
          <a:lstStyle/>
          <a:p>
            <a:pPr algn="ctr"/>
            <a:r>
              <a:rPr lang="en-US" sz="5400" b="1" u="sng" dirty="0" smtClean="0">
                <a:solidFill>
                  <a:srgbClr val="FF0000"/>
                </a:solidFill>
                <a:effectLst>
                  <a:outerShdw blurRad="38100" dist="38100" dir="2700000" algn="tl">
                    <a:srgbClr val="000000">
                      <a:alpha val="43137"/>
                    </a:srgbClr>
                  </a:outerShdw>
                </a:effectLst>
                <a:latin typeface="Bahnschrift Light Condensed" panose="020B0502040204020203" pitchFamily="34" charset="0"/>
              </a:rPr>
              <a:t>Isaiah 9:7</a:t>
            </a:r>
            <a:endParaRPr lang="en-US" sz="5400" b="1" u="sng" dirty="0">
              <a:solidFill>
                <a:srgbClr val="FF0000"/>
              </a:solidFill>
              <a:effectLst>
                <a:outerShdw blurRad="38100" dist="38100" dir="2700000" algn="tl">
                  <a:srgbClr val="000000">
                    <a:alpha val="43137"/>
                  </a:srgbClr>
                </a:outerShdw>
              </a:effectLst>
              <a:latin typeface="Bahnschrift Light Condensed" panose="020B0502040204020203" pitchFamily="34" charset="0"/>
            </a:endParaRPr>
          </a:p>
          <a:p>
            <a:pPr algn="ctr"/>
            <a:endParaRPr lang="en-US" b="1" u="sng" dirty="0">
              <a:solidFill>
                <a:srgbClr val="FF0000"/>
              </a:solidFill>
              <a:effectLst>
                <a:outerShdw blurRad="38100" dist="38100" dir="2700000" algn="tl">
                  <a:srgbClr val="000000">
                    <a:alpha val="43137"/>
                  </a:srgbClr>
                </a:outerShdw>
              </a:effectLst>
              <a:latin typeface="Bahnschrift Light Condensed" panose="020B0502040204020203" pitchFamily="34" charset="0"/>
            </a:endParaRPr>
          </a:p>
          <a:p>
            <a:pPr algn="ctr"/>
            <a:r>
              <a:rPr lang="en-US" sz="5100" b="1" dirty="0" smtClean="0">
                <a:solidFill>
                  <a:prstClr val="white"/>
                </a:solidFill>
                <a:effectLst>
                  <a:outerShdw blurRad="38100" dist="38100" dir="2700000" algn="tl">
                    <a:srgbClr val="000000">
                      <a:alpha val="43137"/>
                    </a:srgbClr>
                  </a:outerShdw>
                </a:effectLst>
                <a:latin typeface="Bahnschrift Light Condensed" panose="020B0502040204020203" pitchFamily="34" charset="0"/>
              </a:rPr>
              <a:t>Of the increase of His government and peace there will be no end, upon the throne of David and over His kingdom, </a:t>
            </a:r>
          </a:p>
          <a:p>
            <a:pPr algn="ctr"/>
            <a:r>
              <a:rPr lang="en-US" sz="5100" b="1" dirty="0" smtClean="0">
                <a:solidFill>
                  <a:prstClr val="white"/>
                </a:solidFill>
                <a:effectLst>
                  <a:outerShdw blurRad="38100" dist="38100" dir="2700000" algn="tl">
                    <a:srgbClr val="000000">
                      <a:alpha val="43137"/>
                    </a:srgbClr>
                  </a:outerShdw>
                </a:effectLst>
                <a:latin typeface="Bahnschrift Light Condensed" panose="020B0502040204020203" pitchFamily="34" charset="0"/>
              </a:rPr>
              <a:t>to order it and establish it with judgment and justice from that time forward, even forever. The zeal of the Lord of hosts will perform this.</a:t>
            </a:r>
            <a:endParaRPr lang="en-US" sz="5100" b="1" dirty="0">
              <a:solidFill>
                <a:prstClr val="white"/>
              </a:solidFill>
              <a:effectLst>
                <a:outerShdw blurRad="38100" dist="38100" dir="2700000" algn="tl">
                  <a:srgbClr val="000000">
                    <a:alpha val="43137"/>
                  </a:srgbClr>
                </a:outerShdw>
              </a:effectLst>
              <a:latin typeface="Bahnschrift Light Condensed" panose="020B0502040204020203" pitchFamily="34" charset="0"/>
            </a:endParaRPr>
          </a:p>
        </p:txBody>
      </p:sp>
    </p:spTree>
    <p:extLst>
      <p:ext uri="{BB962C8B-B14F-4D97-AF65-F5344CB8AC3E}">
        <p14:creationId xmlns:p14="http://schemas.microsoft.com/office/powerpoint/2010/main" val="41042988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48281"/>
            <a:ext cx="9143999" cy="6186309"/>
          </a:xfrm>
          <a:prstGeom prst="rect">
            <a:avLst/>
          </a:prstGeom>
          <a:noFill/>
        </p:spPr>
        <p:txBody>
          <a:bodyPr wrap="square" rtlCol="0">
            <a:spAutoFit/>
          </a:bodyPr>
          <a:lstStyle/>
          <a:p>
            <a:pPr algn="ctr"/>
            <a:r>
              <a:rPr lang="en-US" sz="5400" b="1" u="sng" dirty="0" smtClean="0">
                <a:solidFill>
                  <a:srgbClr val="FF0000"/>
                </a:solidFill>
                <a:effectLst>
                  <a:outerShdw blurRad="38100" dist="38100" dir="2700000" algn="tl">
                    <a:srgbClr val="000000">
                      <a:alpha val="43137"/>
                    </a:srgbClr>
                  </a:outerShdw>
                </a:effectLst>
                <a:latin typeface="Bahnschrift Light Condensed" panose="020B0502040204020203" pitchFamily="34" charset="0"/>
              </a:rPr>
              <a:t>John 16:17</a:t>
            </a:r>
            <a:endParaRPr lang="en-US" sz="5400" b="1" u="sng" dirty="0">
              <a:solidFill>
                <a:srgbClr val="FF0000"/>
              </a:solidFill>
              <a:effectLst>
                <a:outerShdw blurRad="38100" dist="38100" dir="2700000" algn="tl">
                  <a:srgbClr val="000000">
                    <a:alpha val="43137"/>
                  </a:srgbClr>
                </a:outerShdw>
              </a:effectLst>
              <a:latin typeface="Bahnschrift Light Condensed" panose="020B0502040204020203" pitchFamily="34" charset="0"/>
            </a:endParaRPr>
          </a:p>
          <a:p>
            <a:pPr algn="ctr"/>
            <a:endParaRPr lang="en-US" b="1" u="sng" dirty="0">
              <a:solidFill>
                <a:srgbClr val="FF0000"/>
              </a:solidFill>
              <a:effectLst>
                <a:outerShdw blurRad="38100" dist="38100" dir="2700000" algn="tl">
                  <a:srgbClr val="000000">
                    <a:alpha val="43137"/>
                  </a:srgbClr>
                </a:outerShdw>
              </a:effectLst>
              <a:latin typeface="Bahnschrift Light Condensed" panose="020B0502040204020203" pitchFamily="34" charset="0"/>
            </a:endParaRPr>
          </a:p>
          <a:p>
            <a:pPr algn="ctr"/>
            <a:r>
              <a:rPr lang="en-US" sz="5400" b="1" dirty="0" smtClean="0">
                <a:solidFill>
                  <a:prstClr val="white"/>
                </a:solidFill>
                <a:effectLst>
                  <a:outerShdw blurRad="38100" dist="38100" dir="2700000" algn="tl">
                    <a:srgbClr val="000000">
                      <a:alpha val="43137"/>
                    </a:srgbClr>
                  </a:outerShdw>
                </a:effectLst>
                <a:latin typeface="Bahnschrift Light Condensed" panose="020B0502040204020203" pitchFamily="34" charset="0"/>
              </a:rPr>
              <a:t>Then some of His disciples said among themselves, “What is this that He says </a:t>
            </a:r>
          </a:p>
          <a:p>
            <a:pPr algn="ctr"/>
            <a:r>
              <a:rPr lang="en-US" sz="5400" b="1" dirty="0" smtClean="0">
                <a:solidFill>
                  <a:prstClr val="white"/>
                </a:solidFill>
                <a:effectLst>
                  <a:outerShdw blurRad="38100" dist="38100" dir="2700000" algn="tl">
                    <a:srgbClr val="000000">
                      <a:alpha val="43137"/>
                    </a:srgbClr>
                  </a:outerShdw>
                </a:effectLst>
                <a:latin typeface="Bahnschrift Light Condensed" panose="020B0502040204020203" pitchFamily="34" charset="0"/>
              </a:rPr>
              <a:t>to us, ‘A little while, and you will not </a:t>
            </a:r>
          </a:p>
          <a:p>
            <a:pPr algn="ctr"/>
            <a:r>
              <a:rPr lang="en-US" sz="5400" b="1" dirty="0" smtClean="0">
                <a:solidFill>
                  <a:prstClr val="white"/>
                </a:solidFill>
                <a:effectLst>
                  <a:outerShdw blurRad="38100" dist="38100" dir="2700000" algn="tl">
                    <a:srgbClr val="000000">
                      <a:alpha val="43137"/>
                    </a:srgbClr>
                  </a:outerShdw>
                </a:effectLst>
                <a:latin typeface="Bahnschrift Light Condensed" panose="020B0502040204020203" pitchFamily="34" charset="0"/>
              </a:rPr>
              <a:t>see Me; and again a little while, and </a:t>
            </a:r>
          </a:p>
          <a:p>
            <a:pPr algn="ctr"/>
            <a:r>
              <a:rPr lang="en-US" sz="5400" b="1" dirty="0" smtClean="0">
                <a:solidFill>
                  <a:prstClr val="white"/>
                </a:solidFill>
                <a:effectLst>
                  <a:outerShdw blurRad="38100" dist="38100" dir="2700000" algn="tl">
                    <a:srgbClr val="000000">
                      <a:alpha val="43137"/>
                    </a:srgbClr>
                  </a:outerShdw>
                </a:effectLst>
                <a:latin typeface="Bahnschrift Light Condensed" panose="020B0502040204020203" pitchFamily="34" charset="0"/>
              </a:rPr>
              <a:t>you will see Me’; and ‘because I go to</a:t>
            </a:r>
          </a:p>
          <a:p>
            <a:pPr algn="ctr"/>
            <a:r>
              <a:rPr lang="en-US" sz="5400" b="1" dirty="0" smtClean="0">
                <a:solidFill>
                  <a:prstClr val="white"/>
                </a:solidFill>
                <a:effectLst>
                  <a:outerShdw blurRad="38100" dist="38100" dir="2700000" algn="tl">
                    <a:srgbClr val="000000">
                      <a:alpha val="43137"/>
                    </a:srgbClr>
                  </a:outerShdw>
                </a:effectLst>
                <a:latin typeface="Bahnschrift Light Condensed" panose="020B0502040204020203" pitchFamily="34" charset="0"/>
              </a:rPr>
              <a:t>the Father’?”</a:t>
            </a:r>
            <a:endParaRPr lang="en-US" sz="5400" b="1" dirty="0">
              <a:solidFill>
                <a:prstClr val="white"/>
              </a:solidFill>
              <a:effectLst>
                <a:outerShdw blurRad="38100" dist="38100" dir="2700000" algn="tl">
                  <a:srgbClr val="000000">
                    <a:alpha val="43137"/>
                  </a:srgbClr>
                </a:outerShdw>
              </a:effectLst>
              <a:latin typeface="Bahnschrift Light Condensed" panose="020B0502040204020203" pitchFamily="34" charset="0"/>
            </a:endParaRPr>
          </a:p>
        </p:txBody>
      </p:sp>
    </p:spTree>
    <p:extLst>
      <p:ext uri="{BB962C8B-B14F-4D97-AF65-F5344CB8AC3E}">
        <p14:creationId xmlns:p14="http://schemas.microsoft.com/office/powerpoint/2010/main" val="6037729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48281"/>
            <a:ext cx="9143999" cy="3693319"/>
          </a:xfrm>
          <a:prstGeom prst="rect">
            <a:avLst/>
          </a:prstGeom>
          <a:noFill/>
        </p:spPr>
        <p:txBody>
          <a:bodyPr wrap="square" rtlCol="0">
            <a:spAutoFit/>
          </a:bodyPr>
          <a:lstStyle/>
          <a:p>
            <a:pPr algn="ctr"/>
            <a:r>
              <a:rPr lang="en-US" sz="5400" b="1" u="sng" dirty="0" smtClean="0">
                <a:solidFill>
                  <a:srgbClr val="FF0000"/>
                </a:solidFill>
                <a:effectLst>
                  <a:outerShdw blurRad="38100" dist="38100" dir="2700000" algn="tl">
                    <a:srgbClr val="000000">
                      <a:alpha val="43137"/>
                    </a:srgbClr>
                  </a:outerShdw>
                </a:effectLst>
                <a:latin typeface="Bahnschrift Light Condensed" panose="020B0502040204020203" pitchFamily="34" charset="0"/>
              </a:rPr>
              <a:t>John 16:18</a:t>
            </a:r>
            <a:endParaRPr lang="en-US" sz="5400" b="1" u="sng" dirty="0">
              <a:solidFill>
                <a:srgbClr val="FF0000"/>
              </a:solidFill>
              <a:effectLst>
                <a:outerShdw blurRad="38100" dist="38100" dir="2700000" algn="tl">
                  <a:srgbClr val="000000">
                    <a:alpha val="43137"/>
                  </a:srgbClr>
                </a:outerShdw>
              </a:effectLst>
              <a:latin typeface="Bahnschrift Light Condensed" panose="020B0502040204020203" pitchFamily="34" charset="0"/>
            </a:endParaRPr>
          </a:p>
          <a:p>
            <a:pPr algn="ctr"/>
            <a:endParaRPr lang="en-US" b="1" u="sng" dirty="0">
              <a:solidFill>
                <a:srgbClr val="FF0000"/>
              </a:solidFill>
              <a:effectLst>
                <a:outerShdw blurRad="38100" dist="38100" dir="2700000" algn="tl">
                  <a:srgbClr val="000000">
                    <a:alpha val="43137"/>
                  </a:srgbClr>
                </a:outerShdw>
              </a:effectLst>
              <a:latin typeface="Bahnschrift Light Condensed" panose="020B0502040204020203" pitchFamily="34" charset="0"/>
            </a:endParaRPr>
          </a:p>
          <a:p>
            <a:pPr algn="ctr"/>
            <a:r>
              <a:rPr lang="en-US" sz="5400" b="1" dirty="0" smtClean="0">
                <a:solidFill>
                  <a:prstClr val="white"/>
                </a:solidFill>
                <a:effectLst>
                  <a:outerShdw blurRad="38100" dist="38100" dir="2700000" algn="tl">
                    <a:srgbClr val="000000">
                      <a:alpha val="43137"/>
                    </a:srgbClr>
                  </a:outerShdw>
                </a:effectLst>
                <a:latin typeface="Bahnschrift Light Condensed" panose="020B0502040204020203" pitchFamily="34" charset="0"/>
              </a:rPr>
              <a:t>They said therefore, “What is this that He says, ‘A little while’? We do not </a:t>
            </a:r>
          </a:p>
          <a:p>
            <a:pPr algn="ctr"/>
            <a:r>
              <a:rPr lang="en-US" sz="5400" b="1" dirty="0" smtClean="0">
                <a:solidFill>
                  <a:prstClr val="white"/>
                </a:solidFill>
                <a:effectLst>
                  <a:outerShdw blurRad="38100" dist="38100" dir="2700000" algn="tl">
                    <a:srgbClr val="000000">
                      <a:alpha val="43137"/>
                    </a:srgbClr>
                  </a:outerShdw>
                </a:effectLst>
                <a:latin typeface="Bahnschrift Light Condensed" panose="020B0502040204020203" pitchFamily="34" charset="0"/>
              </a:rPr>
              <a:t>know what He is saying.”</a:t>
            </a:r>
            <a:endParaRPr lang="en-US" sz="5400" b="1" dirty="0">
              <a:solidFill>
                <a:prstClr val="white"/>
              </a:solidFill>
              <a:effectLst>
                <a:outerShdw blurRad="38100" dist="38100" dir="2700000" algn="tl">
                  <a:srgbClr val="000000">
                    <a:alpha val="43137"/>
                  </a:srgbClr>
                </a:outerShdw>
              </a:effectLst>
              <a:latin typeface="Bahnschrift Light Condensed" panose="020B0502040204020203" pitchFamily="34" charset="0"/>
            </a:endParaRPr>
          </a:p>
        </p:txBody>
      </p:sp>
    </p:spTree>
    <p:extLst>
      <p:ext uri="{BB962C8B-B14F-4D97-AF65-F5344CB8AC3E}">
        <p14:creationId xmlns:p14="http://schemas.microsoft.com/office/powerpoint/2010/main" val="4245914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48281"/>
            <a:ext cx="9143999" cy="6186309"/>
          </a:xfrm>
          <a:prstGeom prst="rect">
            <a:avLst/>
          </a:prstGeom>
          <a:noFill/>
        </p:spPr>
        <p:txBody>
          <a:bodyPr wrap="square" rtlCol="0">
            <a:spAutoFit/>
          </a:bodyPr>
          <a:lstStyle/>
          <a:p>
            <a:pPr algn="ctr"/>
            <a:r>
              <a:rPr lang="en-US" sz="5400" b="1" u="sng" dirty="0" smtClean="0">
                <a:solidFill>
                  <a:srgbClr val="FF0000"/>
                </a:solidFill>
                <a:effectLst>
                  <a:outerShdw blurRad="38100" dist="38100" dir="2700000" algn="tl">
                    <a:srgbClr val="000000">
                      <a:alpha val="43137"/>
                    </a:srgbClr>
                  </a:outerShdw>
                </a:effectLst>
                <a:latin typeface="Bahnschrift Light Condensed" panose="020B0502040204020203" pitchFamily="34" charset="0"/>
              </a:rPr>
              <a:t>John 16:19</a:t>
            </a:r>
            <a:endParaRPr lang="en-US" sz="5400" b="1" u="sng" dirty="0">
              <a:solidFill>
                <a:srgbClr val="FF0000"/>
              </a:solidFill>
              <a:effectLst>
                <a:outerShdw blurRad="38100" dist="38100" dir="2700000" algn="tl">
                  <a:srgbClr val="000000">
                    <a:alpha val="43137"/>
                  </a:srgbClr>
                </a:outerShdw>
              </a:effectLst>
              <a:latin typeface="Bahnschrift Light Condensed" panose="020B0502040204020203" pitchFamily="34" charset="0"/>
            </a:endParaRPr>
          </a:p>
          <a:p>
            <a:pPr algn="ctr"/>
            <a:endParaRPr lang="en-US" b="1" u="sng" dirty="0">
              <a:solidFill>
                <a:srgbClr val="FF0000"/>
              </a:solidFill>
              <a:effectLst>
                <a:outerShdw blurRad="38100" dist="38100" dir="2700000" algn="tl">
                  <a:srgbClr val="000000">
                    <a:alpha val="43137"/>
                  </a:srgbClr>
                </a:outerShdw>
              </a:effectLst>
              <a:latin typeface="Bahnschrift Light Condensed" panose="020B0502040204020203" pitchFamily="34" charset="0"/>
            </a:endParaRPr>
          </a:p>
          <a:p>
            <a:pPr algn="ctr"/>
            <a:r>
              <a:rPr lang="en-US" sz="5400" b="1" dirty="0" smtClean="0">
                <a:solidFill>
                  <a:prstClr val="white"/>
                </a:solidFill>
                <a:effectLst>
                  <a:outerShdw blurRad="38100" dist="38100" dir="2700000" algn="tl">
                    <a:srgbClr val="000000">
                      <a:alpha val="43137"/>
                    </a:srgbClr>
                  </a:outerShdw>
                </a:effectLst>
                <a:latin typeface="Bahnschrift Light Condensed" panose="020B0502040204020203" pitchFamily="34" charset="0"/>
              </a:rPr>
              <a:t>Then, the same day at evening, being the first day of the week, when the doors were shut where the disciples were assembled, for fear of the Jews, Jesus came and stood in the midst, and said to them, “Peace be with you.”</a:t>
            </a:r>
            <a:endParaRPr lang="en-US" sz="5400" b="1" dirty="0">
              <a:solidFill>
                <a:prstClr val="white"/>
              </a:solidFill>
              <a:effectLst>
                <a:outerShdw blurRad="38100" dist="38100" dir="2700000" algn="tl">
                  <a:srgbClr val="000000">
                    <a:alpha val="43137"/>
                  </a:srgbClr>
                </a:outerShdw>
              </a:effectLst>
              <a:latin typeface="Bahnschrift Light Condensed" panose="020B0502040204020203" pitchFamily="34" charset="0"/>
            </a:endParaRPr>
          </a:p>
        </p:txBody>
      </p:sp>
    </p:spTree>
    <p:extLst>
      <p:ext uri="{BB962C8B-B14F-4D97-AF65-F5344CB8AC3E}">
        <p14:creationId xmlns:p14="http://schemas.microsoft.com/office/powerpoint/2010/main" val="25195259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48281"/>
            <a:ext cx="9143999" cy="4524315"/>
          </a:xfrm>
          <a:prstGeom prst="rect">
            <a:avLst/>
          </a:prstGeom>
          <a:noFill/>
        </p:spPr>
        <p:txBody>
          <a:bodyPr wrap="square" rtlCol="0">
            <a:spAutoFit/>
          </a:bodyPr>
          <a:lstStyle/>
          <a:p>
            <a:pPr algn="ctr"/>
            <a:r>
              <a:rPr lang="en-US" sz="5400" b="1" u="sng" dirty="0" smtClean="0">
                <a:solidFill>
                  <a:srgbClr val="FF0000"/>
                </a:solidFill>
                <a:effectLst>
                  <a:outerShdw blurRad="38100" dist="38100" dir="2700000" algn="tl">
                    <a:srgbClr val="000000">
                      <a:alpha val="43137"/>
                    </a:srgbClr>
                  </a:outerShdw>
                </a:effectLst>
                <a:latin typeface="Bahnschrift Light Condensed" panose="020B0502040204020203" pitchFamily="34" charset="0"/>
              </a:rPr>
              <a:t>John 16:20</a:t>
            </a:r>
            <a:endParaRPr lang="en-US" sz="5400" b="1" u="sng" dirty="0">
              <a:solidFill>
                <a:srgbClr val="FF0000"/>
              </a:solidFill>
              <a:effectLst>
                <a:outerShdw blurRad="38100" dist="38100" dir="2700000" algn="tl">
                  <a:srgbClr val="000000">
                    <a:alpha val="43137"/>
                  </a:srgbClr>
                </a:outerShdw>
              </a:effectLst>
              <a:latin typeface="Bahnschrift Light Condensed" panose="020B0502040204020203" pitchFamily="34" charset="0"/>
            </a:endParaRPr>
          </a:p>
          <a:p>
            <a:pPr algn="ctr"/>
            <a:endParaRPr lang="en-US" b="1" u="sng" dirty="0">
              <a:solidFill>
                <a:srgbClr val="FF0000"/>
              </a:solidFill>
              <a:effectLst>
                <a:outerShdw blurRad="38100" dist="38100" dir="2700000" algn="tl">
                  <a:srgbClr val="000000">
                    <a:alpha val="43137"/>
                  </a:srgbClr>
                </a:outerShdw>
              </a:effectLst>
              <a:latin typeface="Bahnschrift Light Condensed" panose="020B0502040204020203" pitchFamily="34" charset="0"/>
            </a:endParaRPr>
          </a:p>
          <a:p>
            <a:pPr algn="ctr"/>
            <a:r>
              <a:rPr lang="en-US" sz="5400" b="1" dirty="0" smtClean="0">
                <a:solidFill>
                  <a:prstClr val="white"/>
                </a:solidFill>
                <a:effectLst>
                  <a:outerShdw blurRad="38100" dist="38100" dir="2700000" algn="tl">
                    <a:srgbClr val="000000">
                      <a:alpha val="43137"/>
                    </a:srgbClr>
                  </a:outerShdw>
                </a:effectLst>
                <a:latin typeface="Bahnschrift Light Condensed" panose="020B0502040204020203" pitchFamily="34" charset="0"/>
              </a:rPr>
              <a:t>When He had said this, He showed </a:t>
            </a:r>
          </a:p>
          <a:p>
            <a:pPr algn="ctr"/>
            <a:r>
              <a:rPr lang="en-US" sz="5400" b="1" dirty="0" smtClean="0">
                <a:solidFill>
                  <a:prstClr val="white"/>
                </a:solidFill>
                <a:effectLst>
                  <a:outerShdw blurRad="38100" dist="38100" dir="2700000" algn="tl">
                    <a:srgbClr val="000000">
                      <a:alpha val="43137"/>
                    </a:srgbClr>
                  </a:outerShdw>
                </a:effectLst>
                <a:latin typeface="Bahnschrift Light Condensed" panose="020B0502040204020203" pitchFamily="34" charset="0"/>
              </a:rPr>
              <a:t>them His hands and His side. Then </a:t>
            </a:r>
          </a:p>
          <a:p>
            <a:pPr algn="ctr"/>
            <a:r>
              <a:rPr lang="en-US" sz="5400" b="1" dirty="0" smtClean="0">
                <a:solidFill>
                  <a:prstClr val="white"/>
                </a:solidFill>
                <a:effectLst>
                  <a:outerShdw blurRad="38100" dist="38100" dir="2700000" algn="tl">
                    <a:srgbClr val="000000">
                      <a:alpha val="43137"/>
                    </a:srgbClr>
                  </a:outerShdw>
                </a:effectLst>
                <a:latin typeface="Bahnschrift Light Condensed" panose="020B0502040204020203" pitchFamily="34" charset="0"/>
              </a:rPr>
              <a:t>the disciples were glad when they </a:t>
            </a:r>
          </a:p>
          <a:p>
            <a:pPr algn="ctr"/>
            <a:r>
              <a:rPr lang="en-US" sz="5400" b="1" dirty="0" smtClean="0">
                <a:solidFill>
                  <a:prstClr val="white"/>
                </a:solidFill>
                <a:effectLst>
                  <a:outerShdw blurRad="38100" dist="38100" dir="2700000" algn="tl">
                    <a:srgbClr val="000000">
                      <a:alpha val="43137"/>
                    </a:srgbClr>
                  </a:outerShdw>
                </a:effectLst>
                <a:latin typeface="Bahnschrift Light Condensed" panose="020B0502040204020203" pitchFamily="34" charset="0"/>
              </a:rPr>
              <a:t>saw the Lord.</a:t>
            </a:r>
            <a:endParaRPr lang="en-US" sz="5400" b="1" dirty="0">
              <a:solidFill>
                <a:prstClr val="white"/>
              </a:solidFill>
              <a:effectLst>
                <a:outerShdw blurRad="38100" dist="38100" dir="2700000" algn="tl">
                  <a:srgbClr val="000000">
                    <a:alpha val="43137"/>
                  </a:srgbClr>
                </a:outerShdw>
              </a:effectLst>
              <a:latin typeface="Bahnschrift Light Condensed" panose="020B0502040204020203" pitchFamily="34" charset="0"/>
            </a:endParaRPr>
          </a:p>
        </p:txBody>
      </p:sp>
    </p:spTree>
    <p:extLst>
      <p:ext uri="{BB962C8B-B14F-4D97-AF65-F5344CB8AC3E}">
        <p14:creationId xmlns:p14="http://schemas.microsoft.com/office/powerpoint/2010/main" val="18492042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00215" y="1260390"/>
            <a:ext cx="7768281" cy="4154984"/>
          </a:xfrm>
          <a:prstGeom prst="rect">
            <a:avLst/>
          </a:prstGeom>
          <a:noFill/>
        </p:spPr>
        <p:txBody>
          <a:bodyPr wrap="square" rtlCol="0">
            <a:spAutoFit/>
          </a:bodyPr>
          <a:lstStyle/>
          <a:p>
            <a:pPr algn="ctr"/>
            <a:r>
              <a:rPr lang="en-US" sz="8800" b="1" dirty="0">
                <a:solidFill>
                  <a:prstClr val="white"/>
                </a:solidFill>
                <a:effectLst>
                  <a:outerShdw blurRad="38100" dist="38100" dir="2700000" algn="tl">
                    <a:srgbClr val="000000">
                      <a:alpha val="43137"/>
                    </a:srgbClr>
                  </a:outerShdw>
                </a:effectLst>
                <a:latin typeface="Bahnschrift Light Condensed" panose="020B0502040204020203" pitchFamily="34" charset="0"/>
              </a:rPr>
              <a:t>Scars </a:t>
            </a:r>
            <a:r>
              <a:rPr lang="en-US" sz="8800" b="1" dirty="0" smtClean="0">
                <a:solidFill>
                  <a:prstClr val="white"/>
                </a:solidFill>
                <a:effectLst>
                  <a:outerShdw blurRad="38100" dist="38100" dir="2700000" algn="tl">
                    <a:srgbClr val="000000">
                      <a:alpha val="43137"/>
                    </a:srgbClr>
                  </a:outerShdw>
                </a:effectLst>
                <a:latin typeface="Bahnschrift Light Condensed" panose="020B0502040204020203" pitchFamily="34" charset="0"/>
              </a:rPr>
              <a:t>are</a:t>
            </a:r>
            <a:endParaRPr lang="en-US" sz="8800" b="1" dirty="0">
              <a:solidFill>
                <a:prstClr val="white"/>
              </a:solidFill>
              <a:effectLst>
                <a:outerShdw blurRad="38100" dist="38100" dir="2700000" algn="tl">
                  <a:srgbClr val="000000">
                    <a:alpha val="43137"/>
                  </a:srgbClr>
                </a:outerShdw>
              </a:effectLst>
              <a:latin typeface="Bahnschrift Light Condensed" panose="020B0502040204020203" pitchFamily="34" charset="0"/>
            </a:endParaRPr>
          </a:p>
          <a:p>
            <a:pPr algn="ctr"/>
            <a:r>
              <a:rPr lang="en-US" sz="8800" b="1" u="sng" dirty="0" smtClean="0">
                <a:solidFill>
                  <a:srgbClr val="FFFF00"/>
                </a:solidFill>
                <a:effectLst>
                  <a:outerShdw blurRad="38100" dist="38100" dir="2700000" algn="tl">
                    <a:srgbClr val="000000">
                      <a:alpha val="43137"/>
                    </a:srgbClr>
                  </a:outerShdw>
                </a:effectLst>
                <a:latin typeface="Bahnschrift Light Condensed" panose="020B0502040204020203" pitchFamily="34" charset="0"/>
              </a:rPr>
              <a:t>TROPHIES</a:t>
            </a:r>
            <a:r>
              <a:rPr lang="en-US" sz="8800" b="1" dirty="0" smtClean="0">
                <a:solidFill>
                  <a:prstClr val="white"/>
                </a:solidFill>
                <a:effectLst>
                  <a:outerShdw blurRad="38100" dist="38100" dir="2700000" algn="tl">
                    <a:srgbClr val="000000">
                      <a:alpha val="43137"/>
                    </a:srgbClr>
                  </a:outerShdw>
                </a:effectLst>
                <a:latin typeface="Bahnschrift Light Condensed" panose="020B0502040204020203" pitchFamily="34" charset="0"/>
              </a:rPr>
              <a:t> of </a:t>
            </a:r>
            <a:endParaRPr lang="en-US" sz="8800" b="1" dirty="0">
              <a:solidFill>
                <a:prstClr val="white"/>
              </a:solidFill>
              <a:effectLst>
                <a:outerShdw blurRad="38100" dist="38100" dir="2700000" algn="tl">
                  <a:srgbClr val="000000">
                    <a:alpha val="43137"/>
                  </a:srgbClr>
                </a:outerShdw>
              </a:effectLst>
              <a:latin typeface="Bahnschrift Light Condensed" panose="020B0502040204020203" pitchFamily="34" charset="0"/>
            </a:endParaRPr>
          </a:p>
          <a:p>
            <a:pPr algn="ctr"/>
            <a:r>
              <a:rPr lang="en-US" sz="8800" b="1" u="sng" dirty="0" smtClean="0">
                <a:solidFill>
                  <a:srgbClr val="FFFF00"/>
                </a:solidFill>
                <a:effectLst>
                  <a:outerShdw blurRad="38100" dist="38100" dir="2700000" algn="tl">
                    <a:srgbClr val="000000">
                      <a:alpha val="43137"/>
                    </a:srgbClr>
                  </a:outerShdw>
                </a:effectLst>
                <a:latin typeface="Bahnschrift Light Condensed" panose="020B0502040204020203" pitchFamily="34" charset="0"/>
              </a:rPr>
              <a:t>GRACE</a:t>
            </a:r>
            <a:r>
              <a:rPr lang="en-US" sz="8800" b="1" dirty="0" smtClean="0">
                <a:solidFill>
                  <a:prstClr val="white"/>
                </a:solidFill>
                <a:effectLst>
                  <a:outerShdw blurRad="38100" dist="38100" dir="2700000" algn="tl">
                    <a:srgbClr val="000000">
                      <a:alpha val="43137"/>
                    </a:srgbClr>
                  </a:outerShdw>
                </a:effectLst>
                <a:latin typeface="Bahnschrift Light Condensed" panose="020B0502040204020203" pitchFamily="34" charset="0"/>
              </a:rPr>
              <a:t>.</a:t>
            </a:r>
            <a:endParaRPr lang="en-US" sz="8800" b="1" dirty="0">
              <a:solidFill>
                <a:prstClr val="white"/>
              </a:solidFill>
              <a:effectLst>
                <a:outerShdw blurRad="38100" dist="38100" dir="2700000" algn="tl">
                  <a:srgbClr val="000000">
                    <a:alpha val="43137"/>
                  </a:srgbClr>
                </a:outerShdw>
              </a:effectLst>
              <a:latin typeface="Bahnschrift Light Condensed" panose="020B0502040204020203" pitchFamily="34" charset="0"/>
            </a:endParaRPr>
          </a:p>
        </p:txBody>
      </p:sp>
    </p:spTree>
    <p:extLst>
      <p:ext uri="{BB962C8B-B14F-4D97-AF65-F5344CB8AC3E}">
        <p14:creationId xmlns:p14="http://schemas.microsoft.com/office/powerpoint/2010/main" val="11463532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48281"/>
            <a:ext cx="9143999" cy="4524315"/>
          </a:xfrm>
          <a:prstGeom prst="rect">
            <a:avLst/>
          </a:prstGeom>
          <a:noFill/>
        </p:spPr>
        <p:txBody>
          <a:bodyPr wrap="square" rtlCol="0">
            <a:spAutoFit/>
          </a:bodyPr>
          <a:lstStyle/>
          <a:p>
            <a:pPr algn="ctr"/>
            <a:r>
              <a:rPr lang="en-US" sz="5400" b="1" u="sng" dirty="0" smtClean="0">
                <a:solidFill>
                  <a:srgbClr val="FF0000"/>
                </a:solidFill>
                <a:effectLst>
                  <a:outerShdw blurRad="38100" dist="38100" dir="2700000" algn="tl">
                    <a:srgbClr val="000000">
                      <a:alpha val="43137"/>
                    </a:srgbClr>
                  </a:outerShdw>
                </a:effectLst>
                <a:latin typeface="Bahnschrift Light Condensed" panose="020B0502040204020203" pitchFamily="34" charset="0"/>
              </a:rPr>
              <a:t>Romans 8:38</a:t>
            </a:r>
            <a:endParaRPr lang="en-US" sz="5400" b="1" u="sng" dirty="0">
              <a:solidFill>
                <a:srgbClr val="FF0000"/>
              </a:solidFill>
              <a:effectLst>
                <a:outerShdw blurRad="38100" dist="38100" dir="2700000" algn="tl">
                  <a:srgbClr val="000000">
                    <a:alpha val="43137"/>
                  </a:srgbClr>
                </a:outerShdw>
              </a:effectLst>
              <a:latin typeface="Bahnschrift Light Condensed" panose="020B0502040204020203" pitchFamily="34" charset="0"/>
            </a:endParaRPr>
          </a:p>
          <a:p>
            <a:pPr algn="ctr"/>
            <a:endParaRPr lang="en-US" b="1" u="sng" dirty="0">
              <a:solidFill>
                <a:srgbClr val="FF0000"/>
              </a:solidFill>
              <a:effectLst>
                <a:outerShdw blurRad="38100" dist="38100" dir="2700000" algn="tl">
                  <a:srgbClr val="000000">
                    <a:alpha val="43137"/>
                  </a:srgbClr>
                </a:outerShdw>
              </a:effectLst>
              <a:latin typeface="Bahnschrift Light Condensed" panose="020B0502040204020203" pitchFamily="34" charset="0"/>
            </a:endParaRPr>
          </a:p>
          <a:p>
            <a:pPr algn="ctr"/>
            <a:r>
              <a:rPr lang="en-US" sz="5400" b="1" dirty="0" smtClean="0">
                <a:solidFill>
                  <a:prstClr val="white"/>
                </a:solidFill>
                <a:effectLst>
                  <a:outerShdw blurRad="38100" dist="38100" dir="2700000" algn="tl">
                    <a:srgbClr val="000000">
                      <a:alpha val="43137"/>
                    </a:srgbClr>
                  </a:outerShdw>
                </a:effectLst>
                <a:latin typeface="Bahnschrift Light Condensed" panose="020B0502040204020203" pitchFamily="34" charset="0"/>
              </a:rPr>
              <a:t>For I am persuaded that neither death nor life, nor angels nor principalities nor powers, nor things present nor things to come,</a:t>
            </a:r>
            <a:endParaRPr lang="en-US" sz="5400" b="1" dirty="0">
              <a:solidFill>
                <a:prstClr val="white"/>
              </a:solidFill>
              <a:effectLst>
                <a:outerShdw blurRad="38100" dist="38100" dir="2700000" algn="tl">
                  <a:srgbClr val="000000">
                    <a:alpha val="43137"/>
                  </a:srgbClr>
                </a:outerShdw>
              </a:effectLst>
              <a:latin typeface="Bahnschrift Light Condensed" panose="020B0502040204020203" pitchFamily="34" charset="0"/>
            </a:endParaRPr>
          </a:p>
        </p:txBody>
      </p:sp>
    </p:spTree>
    <p:extLst>
      <p:ext uri="{BB962C8B-B14F-4D97-AF65-F5344CB8AC3E}">
        <p14:creationId xmlns:p14="http://schemas.microsoft.com/office/powerpoint/2010/main" val="6975088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75640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48281"/>
            <a:ext cx="9143999" cy="4524315"/>
          </a:xfrm>
          <a:prstGeom prst="rect">
            <a:avLst/>
          </a:prstGeom>
          <a:noFill/>
        </p:spPr>
        <p:txBody>
          <a:bodyPr wrap="square" rtlCol="0">
            <a:spAutoFit/>
          </a:bodyPr>
          <a:lstStyle/>
          <a:p>
            <a:pPr algn="ctr"/>
            <a:r>
              <a:rPr lang="en-US" sz="5400" b="1" u="sng" dirty="0" smtClean="0">
                <a:solidFill>
                  <a:srgbClr val="FF0000"/>
                </a:solidFill>
                <a:effectLst>
                  <a:outerShdw blurRad="38100" dist="38100" dir="2700000" algn="tl">
                    <a:srgbClr val="000000">
                      <a:alpha val="43137"/>
                    </a:srgbClr>
                  </a:outerShdw>
                </a:effectLst>
                <a:latin typeface="Bahnschrift Light Condensed" panose="020B0502040204020203" pitchFamily="34" charset="0"/>
              </a:rPr>
              <a:t>Romans 8:39</a:t>
            </a:r>
            <a:endParaRPr lang="en-US" sz="5400" b="1" u="sng" dirty="0">
              <a:solidFill>
                <a:srgbClr val="FF0000"/>
              </a:solidFill>
              <a:effectLst>
                <a:outerShdw blurRad="38100" dist="38100" dir="2700000" algn="tl">
                  <a:srgbClr val="000000">
                    <a:alpha val="43137"/>
                  </a:srgbClr>
                </a:outerShdw>
              </a:effectLst>
              <a:latin typeface="Bahnschrift Light Condensed" panose="020B0502040204020203" pitchFamily="34" charset="0"/>
            </a:endParaRPr>
          </a:p>
          <a:p>
            <a:pPr algn="ctr"/>
            <a:endParaRPr lang="en-US" b="1" u="sng" dirty="0">
              <a:solidFill>
                <a:srgbClr val="FF0000"/>
              </a:solidFill>
              <a:effectLst>
                <a:outerShdw blurRad="38100" dist="38100" dir="2700000" algn="tl">
                  <a:srgbClr val="000000">
                    <a:alpha val="43137"/>
                  </a:srgbClr>
                </a:outerShdw>
              </a:effectLst>
              <a:latin typeface="Bahnschrift Light Condensed" panose="020B0502040204020203" pitchFamily="34" charset="0"/>
            </a:endParaRPr>
          </a:p>
          <a:p>
            <a:pPr algn="ctr"/>
            <a:r>
              <a:rPr lang="en-US" sz="5400" b="1" dirty="0" smtClean="0">
                <a:solidFill>
                  <a:prstClr val="white"/>
                </a:solidFill>
                <a:effectLst>
                  <a:outerShdw blurRad="38100" dist="38100" dir="2700000" algn="tl">
                    <a:srgbClr val="000000">
                      <a:alpha val="43137"/>
                    </a:srgbClr>
                  </a:outerShdw>
                </a:effectLst>
                <a:latin typeface="Bahnschrift Light Condensed" panose="020B0502040204020203" pitchFamily="34" charset="0"/>
              </a:rPr>
              <a:t>nor height nor depth, nor any other created thing, shall be able to separate us from the love of God which is in Christ Jesus our Lord.</a:t>
            </a:r>
            <a:endParaRPr lang="en-US" sz="5400" b="1" dirty="0">
              <a:solidFill>
                <a:prstClr val="white"/>
              </a:solidFill>
              <a:effectLst>
                <a:outerShdw blurRad="38100" dist="38100" dir="2700000" algn="tl">
                  <a:srgbClr val="000000">
                    <a:alpha val="43137"/>
                  </a:srgbClr>
                </a:outerShdw>
              </a:effectLst>
              <a:latin typeface="Bahnschrift Light Condensed" panose="020B0502040204020203" pitchFamily="34" charset="0"/>
            </a:endParaRPr>
          </a:p>
        </p:txBody>
      </p:sp>
    </p:spTree>
    <p:extLst>
      <p:ext uri="{BB962C8B-B14F-4D97-AF65-F5344CB8AC3E}">
        <p14:creationId xmlns:p14="http://schemas.microsoft.com/office/powerpoint/2010/main" val="672161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83739" y="1985320"/>
            <a:ext cx="7768281" cy="2800767"/>
          </a:xfrm>
          <a:prstGeom prst="rect">
            <a:avLst/>
          </a:prstGeom>
          <a:noFill/>
        </p:spPr>
        <p:txBody>
          <a:bodyPr wrap="square" rtlCol="0">
            <a:spAutoFit/>
          </a:bodyPr>
          <a:lstStyle/>
          <a:p>
            <a:pPr algn="ctr"/>
            <a:r>
              <a:rPr lang="en-US" sz="8800" b="1" dirty="0" smtClean="0">
                <a:solidFill>
                  <a:prstClr val="white"/>
                </a:solidFill>
                <a:effectLst>
                  <a:outerShdw blurRad="38100" dist="38100" dir="2700000" algn="tl">
                    <a:srgbClr val="000000">
                      <a:alpha val="43137"/>
                    </a:srgbClr>
                  </a:outerShdw>
                </a:effectLst>
                <a:latin typeface="Bahnschrift Light Condensed" panose="020B0502040204020203" pitchFamily="34" charset="0"/>
              </a:rPr>
              <a:t>Scars tell us we </a:t>
            </a:r>
          </a:p>
          <a:p>
            <a:pPr algn="ctr"/>
            <a:r>
              <a:rPr lang="en-US" sz="8800" b="1" dirty="0" smtClean="0">
                <a:solidFill>
                  <a:prstClr val="white"/>
                </a:solidFill>
                <a:effectLst>
                  <a:outerShdw blurRad="38100" dist="38100" dir="2700000" algn="tl">
                    <a:srgbClr val="000000">
                      <a:alpha val="43137"/>
                    </a:srgbClr>
                  </a:outerShdw>
                </a:effectLst>
                <a:latin typeface="Bahnschrift Light Condensed" panose="020B0502040204020203" pitchFamily="34" charset="0"/>
              </a:rPr>
              <a:t>are </a:t>
            </a:r>
            <a:r>
              <a:rPr lang="en-US" sz="8800" b="1" u="sng" dirty="0" smtClean="0">
                <a:solidFill>
                  <a:srgbClr val="FFFF00"/>
                </a:solidFill>
                <a:effectLst>
                  <a:outerShdw blurRad="38100" dist="38100" dir="2700000" algn="tl">
                    <a:srgbClr val="000000">
                      <a:alpha val="43137"/>
                    </a:srgbClr>
                  </a:outerShdw>
                </a:effectLst>
                <a:latin typeface="Bahnschrift Light Condensed" panose="020B0502040204020203" pitchFamily="34" charset="0"/>
              </a:rPr>
              <a:t>HEALED</a:t>
            </a:r>
            <a:r>
              <a:rPr lang="en-US" sz="8800" b="1" dirty="0" smtClean="0">
                <a:solidFill>
                  <a:prstClr val="white"/>
                </a:solidFill>
                <a:effectLst>
                  <a:outerShdw blurRad="38100" dist="38100" dir="2700000" algn="tl">
                    <a:srgbClr val="000000">
                      <a:alpha val="43137"/>
                    </a:srgbClr>
                  </a:outerShdw>
                </a:effectLst>
                <a:latin typeface="Bahnschrift Light Condensed" panose="020B0502040204020203" pitchFamily="34" charset="0"/>
              </a:rPr>
              <a:t>.</a:t>
            </a:r>
            <a:endParaRPr lang="en-US" sz="8800" b="1" dirty="0">
              <a:solidFill>
                <a:prstClr val="white"/>
              </a:solidFill>
              <a:effectLst>
                <a:outerShdw blurRad="38100" dist="38100" dir="2700000" algn="tl">
                  <a:srgbClr val="000000">
                    <a:alpha val="43137"/>
                  </a:srgbClr>
                </a:outerShdw>
              </a:effectLst>
              <a:latin typeface="Bahnschrift Light Condensed" panose="020B0502040204020203" pitchFamily="34" charset="0"/>
            </a:endParaRPr>
          </a:p>
        </p:txBody>
      </p:sp>
    </p:spTree>
    <p:extLst>
      <p:ext uri="{BB962C8B-B14F-4D97-AF65-F5344CB8AC3E}">
        <p14:creationId xmlns:p14="http://schemas.microsoft.com/office/powerpoint/2010/main" val="28696641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83739" y="1985320"/>
            <a:ext cx="7768281" cy="2800767"/>
          </a:xfrm>
          <a:prstGeom prst="rect">
            <a:avLst/>
          </a:prstGeom>
          <a:noFill/>
        </p:spPr>
        <p:txBody>
          <a:bodyPr wrap="square" rtlCol="0">
            <a:spAutoFit/>
          </a:bodyPr>
          <a:lstStyle/>
          <a:p>
            <a:pPr algn="ctr"/>
            <a:r>
              <a:rPr lang="en-US" sz="8800" b="1" dirty="0" smtClean="0">
                <a:solidFill>
                  <a:prstClr val="white"/>
                </a:solidFill>
                <a:effectLst>
                  <a:outerShdw blurRad="38100" dist="38100" dir="2700000" algn="tl">
                    <a:srgbClr val="000000">
                      <a:alpha val="43137"/>
                    </a:srgbClr>
                  </a:outerShdw>
                </a:effectLst>
                <a:latin typeface="Bahnschrift Light Condensed" panose="020B0502040204020203" pitchFamily="34" charset="0"/>
              </a:rPr>
              <a:t>Scars are part of</a:t>
            </a:r>
          </a:p>
          <a:p>
            <a:pPr algn="ctr"/>
            <a:r>
              <a:rPr lang="en-US" sz="8800" b="1" dirty="0" smtClean="0">
                <a:solidFill>
                  <a:prstClr val="white"/>
                </a:solidFill>
                <a:effectLst>
                  <a:outerShdw blurRad="38100" dist="38100" dir="2700000" algn="tl">
                    <a:srgbClr val="000000">
                      <a:alpha val="43137"/>
                    </a:srgbClr>
                  </a:outerShdw>
                </a:effectLst>
                <a:latin typeface="Bahnschrift Light Condensed" panose="020B0502040204020203" pitchFamily="34" charset="0"/>
              </a:rPr>
              <a:t>our </a:t>
            </a:r>
            <a:r>
              <a:rPr lang="en-US" sz="8800" b="1" u="sng" dirty="0" smtClean="0">
                <a:solidFill>
                  <a:srgbClr val="FFFF00"/>
                </a:solidFill>
                <a:effectLst>
                  <a:outerShdw blurRad="38100" dist="38100" dir="2700000" algn="tl">
                    <a:srgbClr val="000000">
                      <a:alpha val="43137"/>
                    </a:srgbClr>
                  </a:outerShdw>
                </a:effectLst>
                <a:latin typeface="Bahnschrift Light Condensed" panose="020B0502040204020203" pitchFamily="34" charset="0"/>
              </a:rPr>
              <a:t>STORY</a:t>
            </a:r>
            <a:r>
              <a:rPr lang="en-US" sz="8800" b="1" dirty="0" smtClean="0">
                <a:solidFill>
                  <a:prstClr val="white"/>
                </a:solidFill>
                <a:effectLst>
                  <a:outerShdw blurRad="38100" dist="38100" dir="2700000" algn="tl">
                    <a:srgbClr val="000000">
                      <a:alpha val="43137"/>
                    </a:srgbClr>
                  </a:outerShdw>
                </a:effectLst>
                <a:latin typeface="Bahnschrift Light Condensed" panose="020B0502040204020203" pitchFamily="34" charset="0"/>
              </a:rPr>
              <a:t>.</a:t>
            </a:r>
            <a:endParaRPr lang="en-US" sz="8800" b="1" dirty="0">
              <a:solidFill>
                <a:prstClr val="white"/>
              </a:solidFill>
              <a:effectLst>
                <a:outerShdw blurRad="38100" dist="38100" dir="2700000" algn="tl">
                  <a:srgbClr val="000000">
                    <a:alpha val="43137"/>
                  </a:srgbClr>
                </a:outerShdw>
              </a:effectLst>
              <a:latin typeface="Bahnschrift Light Condensed" panose="020B0502040204020203" pitchFamily="34" charset="0"/>
            </a:endParaRPr>
          </a:p>
        </p:txBody>
      </p:sp>
    </p:spTree>
    <p:extLst>
      <p:ext uri="{BB962C8B-B14F-4D97-AF65-F5344CB8AC3E}">
        <p14:creationId xmlns:p14="http://schemas.microsoft.com/office/powerpoint/2010/main" val="7689905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5657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00215" y="1260390"/>
            <a:ext cx="7768281" cy="4154984"/>
          </a:xfrm>
          <a:prstGeom prst="rect">
            <a:avLst/>
          </a:prstGeom>
          <a:noFill/>
        </p:spPr>
        <p:txBody>
          <a:bodyPr wrap="square" rtlCol="0">
            <a:spAutoFit/>
          </a:bodyPr>
          <a:lstStyle/>
          <a:p>
            <a:pPr algn="ctr"/>
            <a:r>
              <a:rPr lang="en-US" sz="8800" b="1" dirty="0">
                <a:solidFill>
                  <a:prstClr val="white"/>
                </a:solidFill>
                <a:effectLst>
                  <a:outerShdw blurRad="38100" dist="38100" dir="2700000" algn="tl">
                    <a:srgbClr val="000000">
                      <a:alpha val="43137"/>
                    </a:srgbClr>
                  </a:outerShdw>
                </a:effectLst>
                <a:latin typeface="Bahnschrift Light Condensed" panose="020B0502040204020203" pitchFamily="34" charset="0"/>
              </a:rPr>
              <a:t>Scars can </a:t>
            </a:r>
            <a:r>
              <a:rPr lang="en-US" sz="8800" b="1" dirty="0" smtClean="0">
                <a:solidFill>
                  <a:prstClr val="white"/>
                </a:solidFill>
                <a:effectLst>
                  <a:outerShdw blurRad="38100" dist="38100" dir="2700000" algn="tl">
                    <a:srgbClr val="000000">
                      <a:alpha val="43137"/>
                    </a:srgbClr>
                  </a:outerShdw>
                </a:effectLst>
                <a:latin typeface="Bahnschrift Light Condensed" panose="020B0502040204020203" pitchFamily="34" charset="0"/>
              </a:rPr>
              <a:t>be </a:t>
            </a:r>
            <a:endParaRPr lang="en-US" sz="8800" b="1" dirty="0">
              <a:solidFill>
                <a:prstClr val="white"/>
              </a:solidFill>
              <a:effectLst>
                <a:outerShdw blurRad="38100" dist="38100" dir="2700000" algn="tl">
                  <a:srgbClr val="000000">
                    <a:alpha val="43137"/>
                  </a:srgbClr>
                </a:outerShdw>
              </a:effectLst>
              <a:latin typeface="Bahnschrift Light Condensed" panose="020B0502040204020203" pitchFamily="34" charset="0"/>
            </a:endParaRPr>
          </a:p>
          <a:p>
            <a:pPr algn="ctr"/>
            <a:r>
              <a:rPr lang="en-US" sz="8800" b="1" u="sng" dirty="0" smtClean="0">
                <a:solidFill>
                  <a:srgbClr val="FFFF00"/>
                </a:solidFill>
                <a:effectLst>
                  <a:outerShdw blurRad="38100" dist="38100" dir="2700000" algn="tl">
                    <a:srgbClr val="000000">
                      <a:alpha val="43137"/>
                    </a:srgbClr>
                  </a:outerShdw>
                </a:effectLst>
                <a:latin typeface="Bahnschrift Light Condensed" panose="020B0502040204020203" pitchFamily="34" charset="0"/>
              </a:rPr>
              <a:t>VISIBLE</a:t>
            </a:r>
            <a:r>
              <a:rPr lang="en-US" sz="8800" b="1" dirty="0" smtClean="0">
                <a:solidFill>
                  <a:prstClr val="white"/>
                </a:solidFill>
                <a:effectLst>
                  <a:outerShdw blurRad="38100" dist="38100" dir="2700000" algn="tl">
                    <a:srgbClr val="000000">
                      <a:alpha val="43137"/>
                    </a:srgbClr>
                  </a:outerShdw>
                </a:effectLst>
                <a:latin typeface="Bahnschrift Light Condensed" panose="020B0502040204020203" pitchFamily="34" charset="0"/>
              </a:rPr>
              <a:t> or </a:t>
            </a:r>
            <a:endParaRPr lang="en-US" sz="8800" b="1" dirty="0">
              <a:solidFill>
                <a:prstClr val="white"/>
              </a:solidFill>
              <a:effectLst>
                <a:outerShdw blurRad="38100" dist="38100" dir="2700000" algn="tl">
                  <a:srgbClr val="000000">
                    <a:alpha val="43137"/>
                  </a:srgbClr>
                </a:outerShdw>
              </a:effectLst>
              <a:latin typeface="Bahnschrift Light Condensed" panose="020B0502040204020203" pitchFamily="34" charset="0"/>
            </a:endParaRPr>
          </a:p>
          <a:p>
            <a:pPr algn="ctr"/>
            <a:r>
              <a:rPr lang="en-US" sz="8800" b="1" u="sng" dirty="0" smtClean="0">
                <a:solidFill>
                  <a:srgbClr val="FFFF00"/>
                </a:solidFill>
                <a:effectLst>
                  <a:outerShdw blurRad="38100" dist="38100" dir="2700000" algn="tl">
                    <a:srgbClr val="000000">
                      <a:alpha val="43137"/>
                    </a:srgbClr>
                  </a:outerShdw>
                </a:effectLst>
                <a:latin typeface="Bahnschrift Light Condensed" panose="020B0502040204020203" pitchFamily="34" charset="0"/>
              </a:rPr>
              <a:t>INVISIBLE</a:t>
            </a:r>
            <a:r>
              <a:rPr lang="en-US" sz="8800" b="1" dirty="0" smtClean="0">
                <a:solidFill>
                  <a:prstClr val="white"/>
                </a:solidFill>
                <a:effectLst>
                  <a:outerShdw blurRad="38100" dist="38100" dir="2700000" algn="tl">
                    <a:srgbClr val="000000">
                      <a:alpha val="43137"/>
                    </a:srgbClr>
                  </a:outerShdw>
                </a:effectLst>
                <a:latin typeface="Bahnschrift Light Condensed" panose="020B0502040204020203" pitchFamily="34" charset="0"/>
              </a:rPr>
              <a:t>.</a:t>
            </a:r>
            <a:endParaRPr lang="en-US" sz="8800" b="1" dirty="0">
              <a:solidFill>
                <a:prstClr val="white"/>
              </a:solidFill>
              <a:effectLst>
                <a:outerShdw blurRad="38100" dist="38100" dir="2700000" algn="tl">
                  <a:srgbClr val="000000">
                    <a:alpha val="43137"/>
                  </a:srgbClr>
                </a:outerShdw>
              </a:effectLst>
              <a:latin typeface="Bahnschrift Light Condensed" panose="020B0502040204020203" pitchFamily="34" charset="0"/>
            </a:endParaRPr>
          </a:p>
        </p:txBody>
      </p:sp>
    </p:spTree>
    <p:extLst>
      <p:ext uri="{BB962C8B-B14F-4D97-AF65-F5344CB8AC3E}">
        <p14:creationId xmlns:p14="http://schemas.microsoft.com/office/powerpoint/2010/main" val="13426040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83739" y="1985320"/>
            <a:ext cx="7768281" cy="2800767"/>
          </a:xfrm>
          <a:prstGeom prst="rect">
            <a:avLst/>
          </a:prstGeom>
          <a:noFill/>
        </p:spPr>
        <p:txBody>
          <a:bodyPr wrap="square" rtlCol="0">
            <a:spAutoFit/>
          </a:bodyPr>
          <a:lstStyle/>
          <a:p>
            <a:pPr algn="ctr"/>
            <a:r>
              <a:rPr lang="en-US" sz="8800" b="1" dirty="0" smtClean="0">
                <a:solidFill>
                  <a:prstClr val="white"/>
                </a:solidFill>
                <a:effectLst>
                  <a:outerShdw blurRad="38100" dist="38100" dir="2700000" algn="tl">
                    <a:srgbClr val="000000">
                      <a:alpha val="43137"/>
                    </a:srgbClr>
                  </a:outerShdw>
                </a:effectLst>
                <a:latin typeface="Bahnschrift Light Condensed" panose="020B0502040204020203" pitchFamily="34" charset="0"/>
              </a:rPr>
              <a:t>Visible scars are </a:t>
            </a:r>
            <a:endParaRPr lang="en-US" sz="8800" b="1" dirty="0">
              <a:solidFill>
                <a:prstClr val="white"/>
              </a:solidFill>
              <a:effectLst>
                <a:outerShdw blurRad="38100" dist="38100" dir="2700000" algn="tl">
                  <a:srgbClr val="000000">
                    <a:alpha val="43137"/>
                  </a:srgbClr>
                </a:outerShdw>
              </a:effectLst>
              <a:latin typeface="Bahnschrift Light Condensed" panose="020B0502040204020203" pitchFamily="34" charset="0"/>
            </a:endParaRPr>
          </a:p>
          <a:p>
            <a:pPr algn="ctr"/>
            <a:r>
              <a:rPr lang="en-US" sz="8800" b="1" u="sng" dirty="0" smtClean="0">
                <a:solidFill>
                  <a:srgbClr val="FFFF00"/>
                </a:solidFill>
                <a:effectLst>
                  <a:outerShdw blurRad="38100" dist="38100" dir="2700000" algn="tl">
                    <a:srgbClr val="000000">
                      <a:alpha val="43137"/>
                    </a:srgbClr>
                  </a:outerShdw>
                </a:effectLst>
                <a:latin typeface="Bahnschrift Light Condensed" panose="020B0502040204020203" pitchFamily="34" charset="0"/>
              </a:rPr>
              <a:t>REMINDERS</a:t>
            </a:r>
            <a:r>
              <a:rPr lang="en-US" sz="8800" b="1" dirty="0" smtClean="0">
                <a:solidFill>
                  <a:prstClr val="white"/>
                </a:solidFill>
                <a:effectLst>
                  <a:outerShdw blurRad="38100" dist="38100" dir="2700000" algn="tl">
                    <a:srgbClr val="000000">
                      <a:alpha val="43137"/>
                    </a:srgbClr>
                  </a:outerShdw>
                </a:effectLst>
                <a:latin typeface="Bahnschrift Light Condensed" panose="020B0502040204020203" pitchFamily="34" charset="0"/>
              </a:rPr>
              <a:t>.</a:t>
            </a:r>
            <a:endParaRPr lang="en-US" sz="8800" b="1" dirty="0">
              <a:solidFill>
                <a:prstClr val="white"/>
              </a:solidFill>
              <a:effectLst>
                <a:outerShdw blurRad="38100" dist="38100" dir="2700000" algn="tl">
                  <a:srgbClr val="000000">
                    <a:alpha val="43137"/>
                  </a:srgbClr>
                </a:outerShdw>
              </a:effectLst>
              <a:latin typeface="Bahnschrift Light Condensed" panose="020B0502040204020203" pitchFamily="34" charset="0"/>
            </a:endParaRPr>
          </a:p>
        </p:txBody>
      </p:sp>
    </p:spTree>
    <p:extLst>
      <p:ext uri="{BB962C8B-B14F-4D97-AF65-F5344CB8AC3E}">
        <p14:creationId xmlns:p14="http://schemas.microsoft.com/office/powerpoint/2010/main" val="29091032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00215" y="1416909"/>
            <a:ext cx="7768281" cy="4154984"/>
          </a:xfrm>
          <a:prstGeom prst="rect">
            <a:avLst/>
          </a:prstGeom>
          <a:noFill/>
        </p:spPr>
        <p:txBody>
          <a:bodyPr wrap="square" rtlCol="0">
            <a:spAutoFit/>
          </a:bodyPr>
          <a:lstStyle/>
          <a:p>
            <a:pPr algn="ctr"/>
            <a:r>
              <a:rPr lang="en-US" sz="8800" b="1" dirty="0" smtClean="0">
                <a:solidFill>
                  <a:prstClr val="white"/>
                </a:solidFill>
                <a:effectLst>
                  <a:outerShdw blurRad="38100" dist="38100" dir="2700000" algn="tl">
                    <a:srgbClr val="000000">
                      <a:alpha val="43137"/>
                    </a:srgbClr>
                  </a:outerShdw>
                </a:effectLst>
                <a:latin typeface="Bahnschrift Light Condensed" panose="020B0502040204020203" pitchFamily="34" charset="0"/>
              </a:rPr>
              <a:t>Invisible scars are not seen, but are</a:t>
            </a:r>
            <a:endParaRPr lang="en-US" sz="8800" b="1" dirty="0">
              <a:solidFill>
                <a:prstClr val="white"/>
              </a:solidFill>
              <a:effectLst>
                <a:outerShdw blurRad="38100" dist="38100" dir="2700000" algn="tl">
                  <a:srgbClr val="000000">
                    <a:alpha val="43137"/>
                  </a:srgbClr>
                </a:outerShdw>
              </a:effectLst>
              <a:latin typeface="Bahnschrift Light Condensed" panose="020B0502040204020203" pitchFamily="34" charset="0"/>
            </a:endParaRPr>
          </a:p>
          <a:p>
            <a:pPr algn="ctr"/>
            <a:r>
              <a:rPr lang="en-US" sz="8800" b="1" u="sng" dirty="0" smtClean="0">
                <a:solidFill>
                  <a:srgbClr val="FFFF00"/>
                </a:solidFill>
                <a:effectLst>
                  <a:outerShdw blurRad="38100" dist="38100" dir="2700000" algn="tl">
                    <a:srgbClr val="000000">
                      <a:alpha val="43137"/>
                    </a:srgbClr>
                  </a:outerShdw>
                </a:effectLst>
                <a:latin typeface="Bahnschrift Light Condensed" panose="020B0502040204020203" pitchFamily="34" charset="0"/>
              </a:rPr>
              <a:t>POWERFUL</a:t>
            </a:r>
            <a:r>
              <a:rPr lang="en-US" sz="8800" b="1" dirty="0" smtClean="0">
                <a:solidFill>
                  <a:prstClr val="white"/>
                </a:solidFill>
                <a:effectLst>
                  <a:outerShdw blurRad="38100" dist="38100" dir="2700000" algn="tl">
                    <a:srgbClr val="000000">
                      <a:alpha val="43137"/>
                    </a:srgbClr>
                  </a:outerShdw>
                </a:effectLst>
                <a:latin typeface="Bahnschrift Light Condensed" panose="020B0502040204020203" pitchFamily="34" charset="0"/>
              </a:rPr>
              <a:t>.</a:t>
            </a:r>
            <a:endParaRPr lang="en-US" sz="8800" b="1" dirty="0">
              <a:solidFill>
                <a:prstClr val="white"/>
              </a:solidFill>
              <a:effectLst>
                <a:outerShdw blurRad="38100" dist="38100" dir="2700000" algn="tl">
                  <a:srgbClr val="000000">
                    <a:alpha val="43137"/>
                  </a:srgbClr>
                </a:outerShdw>
              </a:effectLst>
              <a:latin typeface="Bahnschrift Light Condensed" panose="020B0502040204020203" pitchFamily="34" charset="0"/>
            </a:endParaRPr>
          </a:p>
        </p:txBody>
      </p:sp>
    </p:spTree>
    <p:extLst>
      <p:ext uri="{BB962C8B-B14F-4D97-AF65-F5344CB8AC3E}">
        <p14:creationId xmlns:p14="http://schemas.microsoft.com/office/powerpoint/2010/main" val="12867526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48281"/>
            <a:ext cx="9143999" cy="3693319"/>
          </a:xfrm>
          <a:prstGeom prst="rect">
            <a:avLst/>
          </a:prstGeom>
          <a:noFill/>
        </p:spPr>
        <p:txBody>
          <a:bodyPr wrap="square" rtlCol="0">
            <a:spAutoFit/>
          </a:bodyPr>
          <a:lstStyle/>
          <a:p>
            <a:pPr algn="ctr"/>
            <a:r>
              <a:rPr lang="en-US" sz="5400" b="1" u="sng" dirty="0" smtClean="0">
                <a:solidFill>
                  <a:srgbClr val="FF0000"/>
                </a:solidFill>
                <a:effectLst>
                  <a:outerShdw blurRad="38100" dist="38100" dir="2700000" algn="tl">
                    <a:srgbClr val="000000">
                      <a:alpha val="43137"/>
                    </a:srgbClr>
                  </a:outerShdw>
                </a:effectLst>
                <a:latin typeface="Bahnschrift Light Condensed" panose="020B0502040204020203" pitchFamily="34" charset="0"/>
              </a:rPr>
              <a:t>Psalm 51:7</a:t>
            </a:r>
            <a:endParaRPr lang="en-US" sz="5400" b="1" u="sng" dirty="0">
              <a:solidFill>
                <a:srgbClr val="FF0000"/>
              </a:solidFill>
              <a:effectLst>
                <a:outerShdw blurRad="38100" dist="38100" dir="2700000" algn="tl">
                  <a:srgbClr val="000000">
                    <a:alpha val="43137"/>
                  </a:srgbClr>
                </a:outerShdw>
              </a:effectLst>
              <a:latin typeface="Bahnschrift Light Condensed" panose="020B0502040204020203" pitchFamily="34" charset="0"/>
            </a:endParaRPr>
          </a:p>
          <a:p>
            <a:pPr algn="ctr"/>
            <a:endParaRPr lang="en-US" b="1" u="sng" dirty="0">
              <a:solidFill>
                <a:srgbClr val="FF0000"/>
              </a:solidFill>
              <a:effectLst>
                <a:outerShdw blurRad="38100" dist="38100" dir="2700000" algn="tl">
                  <a:srgbClr val="000000">
                    <a:alpha val="43137"/>
                  </a:srgbClr>
                </a:outerShdw>
              </a:effectLst>
              <a:latin typeface="Bahnschrift Light Condensed" panose="020B0502040204020203" pitchFamily="34" charset="0"/>
            </a:endParaRPr>
          </a:p>
          <a:p>
            <a:pPr algn="ctr"/>
            <a:r>
              <a:rPr lang="en-US" sz="5400" b="1" dirty="0" smtClean="0">
                <a:solidFill>
                  <a:prstClr val="white"/>
                </a:solidFill>
                <a:effectLst>
                  <a:outerShdw blurRad="38100" dist="38100" dir="2700000" algn="tl">
                    <a:srgbClr val="000000">
                      <a:alpha val="43137"/>
                    </a:srgbClr>
                  </a:outerShdw>
                </a:effectLst>
                <a:latin typeface="Bahnschrift Light Condensed" panose="020B0502040204020203" pitchFamily="34" charset="0"/>
              </a:rPr>
              <a:t>Purge me with hyssop, and I shall be clean; wash me, and I shall be whiter than snow.</a:t>
            </a:r>
            <a:endParaRPr lang="en-US" sz="5400" b="1" dirty="0">
              <a:solidFill>
                <a:prstClr val="white"/>
              </a:solidFill>
              <a:effectLst>
                <a:outerShdw blurRad="38100" dist="38100" dir="2700000" algn="tl">
                  <a:srgbClr val="000000">
                    <a:alpha val="43137"/>
                  </a:srgbClr>
                </a:outerShdw>
              </a:effectLst>
              <a:latin typeface="Bahnschrift Light Condensed" panose="020B0502040204020203" pitchFamily="34" charset="0"/>
            </a:endParaRPr>
          </a:p>
        </p:txBody>
      </p:sp>
    </p:spTree>
    <p:extLst>
      <p:ext uri="{BB962C8B-B14F-4D97-AF65-F5344CB8AC3E}">
        <p14:creationId xmlns:p14="http://schemas.microsoft.com/office/powerpoint/2010/main" val="842407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48281"/>
            <a:ext cx="9143999" cy="3693319"/>
          </a:xfrm>
          <a:prstGeom prst="rect">
            <a:avLst/>
          </a:prstGeom>
          <a:noFill/>
        </p:spPr>
        <p:txBody>
          <a:bodyPr wrap="square" rtlCol="0">
            <a:spAutoFit/>
          </a:bodyPr>
          <a:lstStyle/>
          <a:p>
            <a:pPr algn="ctr"/>
            <a:r>
              <a:rPr lang="en-US" sz="5400" b="1" u="sng" dirty="0" smtClean="0">
                <a:solidFill>
                  <a:srgbClr val="FF0000"/>
                </a:solidFill>
                <a:effectLst>
                  <a:outerShdw blurRad="38100" dist="38100" dir="2700000" algn="tl">
                    <a:srgbClr val="000000">
                      <a:alpha val="43137"/>
                    </a:srgbClr>
                  </a:outerShdw>
                </a:effectLst>
                <a:latin typeface="Bahnschrift Light Condensed" panose="020B0502040204020203" pitchFamily="34" charset="0"/>
              </a:rPr>
              <a:t>Psalm 51:8</a:t>
            </a:r>
            <a:endParaRPr lang="en-US" sz="5400" b="1" u="sng" dirty="0">
              <a:solidFill>
                <a:srgbClr val="FF0000"/>
              </a:solidFill>
              <a:effectLst>
                <a:outerShdw blurRad="38100" dist="38100" dir="2700000" algn="tl">
                  <a:srgbClr val="000000">
                    <a:alpha val="43137"/>
                  </a:srgbClr>
                </a:outerShdw>
              </a:effectLst>
              <a:latin typeface="Bahnschrift Light Condensed" panose="020B0502040204020203" pitchFamily="34" charset="0"/>
            </a:endParaRPr>
          </a:p>
          <a:p>
            <a:pPr algn="ctr"/>
            <a:endParaRPr lang="en-US" b="1" u="sng" dirty="0">
              <a:solidFill>
                <a:srgbClr val="FF0000"/>
              </a:solidFill>
              <a:effectLst>
                <a:outerShdw blurRad="38100" dist="38100" dir="2700000" algn="tl">
                  <a:srgbClr val="000000">
                    <a:alpha val="43137"/>
                  </a:srgbClr>
                </a:outerShdw>
              </a:effectLst>
              <a:latin typeface="Bahnschrift Light Condensed" panose="020B0502040204020203" pitchFamily="34" charset="0"/>
            </a:endParaRPr>
          </a:p>
          <a:p>
            <a:pPr algn="ctr"/>
            <a:r>
              <a:rPr lang="en-US" sz="5400" b="1" dirty="0" smtClean="0">
                <a:solidFill>
                  <a:prstClr val="white"/>
                </a:solidFill>
                <a:effectLst>
                  <a:outerShdw blurRad="38100" dist="38100" dir="2700000" algn="tl">
                    <a:srgbClr val="000000">
                      <a:alpha val="43137"/>
                    </a:srgbClr>
                  </a:outerShdw>
                </a:effectLst>
                <a:latin typeface="Bahnschrift Light Condensed" panose="020B0502040204020203" pitchFamily="34" charset="0"/>
              </a:rPr>
              <a:t>Make me hear joy and gladness, </a:t>
            </a:r>
          </a:p>
          <a:p>
            <a:pPr algn="ctr"/>
            <a:r>
              <a:rPr lang="en-US" sz="5400" b="1" dirty="0" smtClean="0">
                <a:solidFill>
                  <a:prstClr val="white"/>
                </a:solidFill>
                <a:effectLst>
                  <a:outerShdw blurRad="38100" dist="38100" dir="2700000" algn="tl">
                    <a:srgbClr val="000000">
                      <a:alpha val="43137"/>
                    </a:srgbClr>
                  </a:outerShdw>
                </a:effectLst>
                <a:latin typeface="Bahnschrift Light Condensed" panose="020B0502040204020203" pitchFamily="34" charset="0"/>
              </a:rPr>
              <a:t>that the bones You have broken may rejoice.</a:t>
            </a:r>
            <a:endParaRPr lang="en-US" sz="5400" b="1" dirty="0">
              <a:solidFill>
                <a:prstClr val="white"/>
              </a:solidFill>
              <a:effectLst>
                <a:outerShdw blurRad="38100" dist="38100" dir="2700000" algn="tl">
                  <a:srgbClr val="000000">
                    <a:alpha val="43137"/>
                  </a:srgbClr>
                </a:outerShdw>
              </a:effectLst>
              <a:latin typeface="Bahnschrift Light Condensed" panose="020B0502040204020203" pitchFamily="34" charset="0"/>
            </a:endParaRPr>
          </a:p>
        </p:txBody>
      </p:sp>
    </p:spTree>
    <p:extLst>
      <p:ext uri="{BB962C8B-B14F-4D97-AF65-F5344CB8AC3E}">
        <p14:creationId xmlns:p14="http://schemas.microsoft.com/office/powerpoint/2010/main" val="1090339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48281"/>
            <a:ext cx="9143999" cy="2862322"/>
          </a:xfrm>
          <a:prstGeom prst="rect">
            <a:avLst/>
          </a:prstGeom>
          <a:noFill/>
        </p:spPr>
        <p:txBody>
          <a:bodyPr wrap="square" rtlCol="0">
            <a:spAutoFit/>
          </a:bodyPr>
          <a:lstStyle/>
          <a:p>
            <a:pPr algn="ctr"/>
            <a:r>
              <a:rPr lang="en-US" sz="5400" b="1" u="sng" dirty="0" smtClean="0">
                <a:solidFill>
                  <a:srgbClr val="FF0000"/>
                </a:solidFill>
                <a:effectLst>
                  <a:outerShdw blurRad="38100" dist="38100" dir="2700000" algn="tl">
                    <a:srgbClr val="000000">
                      <a:alpha val="43137"/>
                    </a:srgbClr>
                  </a:outerShdw>
                </a:effectLst>
                <a:latin typeface="Bahnschrift Light Condensed" panose="020B0502040204020203" pitchFamily="34" charset="0"/>
              </a:rPr>
              <a:t>Psalm 51:9</a:t>
            </a:r>
            <a:endParaRPr lang="en-US" sz="5400" b="1" u="sng" dirty="0">
              <a:solidFill>
                <a:srgbClr val="FF0000"/>
              </a:solidFill>
              <a:effectLst>
                <a:outerShdw blurRad="38100" dist="38100" dir="2700000" algn="tl">
                  <a:srgbClr val="000000">
                    <a:alpha val="43137"/>
                  </a:srgbClr>
                </a:outerShdw>
              </a:effectLst>
              <a:latin typeface="Bahnschrift Light Condensed" panose="020B0502040204020203" pitchFamily="34" charset="0"/>
            </a:endParaRPr>
          </a:p>
          <a:p>
            <a:pPr algn="ctr"/>
            <a:endParaRPr lang="en-US" b="1" u="sng" dirty="0">
              <a:solidFill>
                <a:srgbClr val="FF0000"/>
              </a:solidFill>
              <a:effectLst>
                <a:outerShdw blurRad="38100" dist="38100" dir="2700000" algn="tl">
                  <a:srgbClr val="000000">
                    <a:alpha val="43137"/>
                  </a:srgbClr>
                </a:outerShdw>
              </a:effectLst>
              <a:latin typeface="Bahnschrift Light Condensed" panose="020B0502040204020203" pitchFamily="34" charset="0"/>
            </a:endParaRPr>
          </a:p>
          <a:p>
            <a:pPr algn="ctr"/>
            <a:r>
              <a:rPr lang="en-US" sz="5400" b="1" dirty="0" smtClean="0">
                <a:solidFill>
                  <a:prstClr val="white"/>
                </a:solidFill>
                <a:effectLst>
                  <a:outerShdw blurRad="38100" dist="38100" dir="2700000" algn="tl">
                    <a:srgbClr val="000000">
                      <a:alpha val="43137"/>
                    </a:srgbClr>
                  </a:outerShdw>
                </a:effectLst>
                <a:latin typeface="Bahnschrift Light Condensed" panose="020B0502040204020203" pitchFamily="34" charset="0"/>
              </a:rPr>
              <a:t>Hide Your face from my sins, and blot out all my iniquities.</a:t>
            </a:r>
            <a:endParaRPr lang="en-US" sz="5400" b="1" dirty="0">
              <a:solidFill>
                <a:prstClr val="white"/>
              </a:solidFill>
              <a:effectLst>
                <a:outerShdw blurRad="38100" dist="38100" dir="2700000" algn="tl">
                  <a:srgbClr val="000000">
                    <a:alpha val="43137"/>
                  </a:srgbClr>
                </a:outerShdw>
              </a:effectLst>
              <a:latin typeface="Bahnschrift Light Condensed" panose="020B0502040204020203" pitchFamily="34" charset="0"/>
            </a:endParaRPr>
          </a:p>
        </p:txBody>
      </p:sp>
    </p:spTree>
    <p:extLst>
      <p:ext uri="{BB962C8B-B14F-4D97-AF65-F5344CB8AC3E}">
        <p14:creationId xmlns:p14="http://schemas.microsoft.com/office/powerpoint/2010/main" val="10807416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48281"/>
            <a:ext cx="9143999" cy="3693319"/>
          </a:xfrm>
          <a:prstGeom prst="rect">
            <a:avLst/>
          </a:prstGeom>
          <a:noFill/>
        </p:spPr>
        <p:txBody>
          <a:bodyPr wrap="square" rtlCol="0">
            <a:spAutoFit/>
          </a:bodyPr>
          <a:lstStyle/>
          <a:p>
            <a:pPr algn="ctr"/>
            <a:r>
              <a:rPr lang="en-US" sz="5400" b="1" u="sng" dirty="0" smtClean="0">
                <a:solidFill>
                  <a:srgbClr val="FF0000"/>
                </a:solidFill>
                <a:effectLst>
                  <a:outerShdw blurRad="38100" dist="38100" dir="2700000" algn="tl">
                    <a:srgbClr val="000000">
                      <a:alpha val="43137"/>
                    </a:srgbClr>
                  </a:outerShdw>
                </a:effectLst>
                <a:latin typeface="Bahnschrift Light Condensed" panose="020B0502040204020203" pitchFamily="34" charset="0"/>
              </a:rPr>
              <a:t>Psalm 51:10</a:t>
            </a:r>
            <a:endParaRPr lang="en-US" sz="5400" b="1" u="sng" dirty="0">
              <a:solidFill>
                <a:srgbClr val="FF0000"/>
              </a:solidFill>
              <a:effectLst>
                <a:outerShdw blurRad="38100" dist="38100" dir="2700000" algn="tl">
                  <a:srgbClr val="000000">
                    <a:alpha val="43137"/>
                  </a:srgbClr>
                </a:outerShdw>
              </a:effectLst>
              <a:latin typeface="Bahnschrift Light Condensed" panose="020B0502040204020203" pitchFamily="34" charset="0"/>
            </a:endParaRPr>
          </a:p>
          <a:p>
            <a:pPr algn="ctr"/>
            <a:endParaRPr lang="en-US" b="1" u="sng" dirty="0">
              <a:solidFill>
                <a:srgbClr val="FF0000"/>
              </a:solidFill>
              <a:effectLst>
                <a:outerShdw blurRad="38100" dist="38100" dir="2700000" algn="tl">
                  <a:srgbClr val="000000">
                    <a:alpha val="43137"/>
                  </a:srgbClr>
                </a:outerShdw>
              </a:effectLst>
              <a:latin typeface="Bahnschrift Light Condensed" panose="020B0502040204020203" pitchFamily="34" charset="0"/>
            </a:endParaRPr>
          </a:p>
          <a:p>
            <a:pPr algn="ctr"/>
            <a:r>
              <a:rPr lang="en-US" sz="5400" b="1" dirty="0" smtClean="0">
                <a:solidFill>
                  <a:prstClr val="white"/>
                </a:solidFill>
                <a:effectLst>
                  <a:outerShdw blurRad="38100" dist="38100" dir="2700000" algn="tl">
                    <a:srgbClr val="000000">
                      <a:alpha val="43137"/>
                    </a:srgbClr>
                  </a:outerShdw>
                </a:effectLst>
                <a:latin typeface="Bahnschrift Light Condensed" panose="020B0502040204020203" pitchFamily="34" charset="0"/>
              </a:rPr>
              <a:t>Create in me a clean heart, O God, </a:t>
            </a:r>
          </a:p>
          <a:p>
            <a:pPr algn="ctr"/>
            <a:r>
              <a:rPr lang="en-US" sz="5400" b="1" dirty="0" smtClean="0">
                <a:solidFill>
                  <a:prstClr val="white"/>
                </a:solidFill>
                <a:effectLst>
                  <a:outerShdw blurRad="38100" dist="38100" dir="2700000" algn="tl">
                    <a:srgbClr val="000000">
                      <a:alpha val="43137"/>
                    </a:srgbClr>
                  </a:outerShdw>
                </a:effectLst>
                <a:latin typeface="Bahnschrift Light Condensed" panose="020B0502040204020203" pitchFamily="34" charset="0"/>
              </a:rPr>
              <a:t>and renew a steadfast spirit </a:t>
            </a:r>
          </a:p>
          <a:p>
            <a:pPr algn="ctr"/>
            <a:r>
              <a:rPr lang="en-US" sz="5400" b="1" dirty="0" smtClean="0">
                <a:solidFill>
                  <a:prstClr val="white"/>
                </a:solidFill>
                <a:effectLst>
                  <a:outerShdw blurRad="38100" dist="38100" dir="2700000" algn="tl">
                    <a:srgbClr val="000000">
                      <a:alpha val="43137"/>
                    </a:srgbClr>
                  </a:outerShdw>
                </a:effectLst>
                <a:latin typeface="Bahnschrift Light Condensed" panose="020B0502040204020203" pitchFamily="34" charset="0"/>
              </a:rPr>
              <a:t>within me.</a:t>
            </a:r>
            <a:endParaRPr lang="en-US" sz="5400" b="1" dirty="0">
              <a:solidFill>
                <a:prstClr val="white"/>
              </a:solidFill>
              <a:effectLst>
                <a:outerShdw blurRad="38100" dist="38100" dir="2700000" algn="tl">
                  <a:srgbClr val="000000">
                    <a:alpha val="43137"/>
                  </a:srgbClr>
                </a:outerShdw>
              </a:effectLst>
              <a:latin typeface="Bahnschrift Light Condensed" panose="020B0502040204020203" pitchFamily="34" charset="0"/>
            </a:endParaRPr>
          </a:p>
        </p:txBody>
      </p:sp>
    </p:spTree>
    <p:extLst>
      <p:ext uri="{BB962C8B-B14F-4D97-AF65-F5344CB8AC3E}">
        <p14:creationId xmlns:p14="http://schemas.microsoft.com/office/powerpoint/2010/main" val="30642514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TotalTime>
  <Words>484</Words>
  <Application>Microsoft Office PowerPoint</Application>
  <PresentationFormat>On-screen Show (4:3)</PresentationFormat>
  <Paragraphs>72</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Bahnschrift Light Condensed</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Seifert</dc:creator>
  <cp:lastModifiedBy>Heather Seifert</cp:lastModifiedBy>
  <cp:revision>4</cp:revision>
  <dcterms:created xsi:type="dcterms:W3CDTF">2019-03-22T13:51:49Z</dcterms:created>
  <dcterms:modified xsi:type="dcterms:W3CDTF">2019-03-22T14:11:31Z</dcterms:modified>
</cp:coreProperties>
</file>